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1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30"/>
  </p:normalViewPr>
  <p:slideViewPr>
    <p:cSldViewPr snapToGrid="0" snapToObjects="1">
      <p:cViewPr varScale="1">
        <p:scale>
          <a:sx n="115" d="100"/>
          <a:sy n="115" d="100"/>
        </p:scale>
        <p:origin x="3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8CD20A-594A-4AFB-BB0E-2E024492705B}" type="doc">
      <dgm:prSet loTypeId="urn:microsoft.com/office/officeart/2005/8/layout/arrow2" loCatId="process" qsTypeId="urn:microsoft.com/office/officeart/2005/8/quickstyle/simple1" qsCatId="simple" csTypeId="urn:microsoft.com/office/officeart/2005/8/colors/accent2_2" csCatId="accent2" phldr="1"/>
      <dgm:spPr/>
    </dgm:pt>
    <dgm:pt modelId="{B1269910-3E36-45AE-836A-BFF1C0321C9A}">
      <dgm:prSet phldrT="[Text]" custT="1"/>
      <dgm:spPr/>
      <dgm:t>
        <a:bodyPr/>
        <a:lstStyle/>
        <a:p>
          <a:r>
            <a:rPr lang="en-US" sz="1100" b="1" dirty="0"/>
            <a:t>Confirm goals of care in relation to co-morbidity/frailty</a:t>
          </a:r>
        </a:p>
      </dgm:t>
    </dgm:pt>
    <dgm:pt modelId="{73E99069-C266-44B8-AED0-C0AE45208FA8}" type="parTrans" cxnId="{77559896-1A8E-4E36-ABD0-16B8F03F99B3}">
      <dgm:prSet/>
      <dgm:spPr/>
      <dgm:t>
        <a:bodyPr/>
        <a:lstStyle/>
        <a:p>
          <a:endParaRPr lang="en-US"/>
        </a:p>
      </dgm:t>
    </dgm:pt>
    <dgm:pt modelId="{D88FCAA9-A714-4896-8D41-75BE76C98E93}" type="sibTrans" cxnId="{77559896-1A8E-4E36-ABD0-16B8F03F99B3}">
      <dgm:prSet/>
      <dgm:spPr/>
      <dgm:t>
        <a:bodyPr/>
        <a:lstStyle/>
        <a:p>
          <a:endParaRPr lang="en-US"/>
        </a:p>
      </dgm:t>
    </dgm:pt>
    <dgm:pt modelId="{C9564D2B-9A3B-442E-9A61-CF292F9264B5}">
      <dgm:prSet phldrT="[Text]" custT="1"/>
      <dgm:spPr/>
      <dgm:t>
        <a:bodyPr/>
        <a:lstStyle/>
        <a:p>
          <a:r>
            <a:rPr lang="en-US" sz="1100" b="1" dirty="0"/>
            <a:t>Assess current clinical symptoms/issues</a:t>
          </a:r>
        </a:p>
      </dgm:t>
    </dgm:pt>
    <dgm:pt modelId="{BA4718BB-BD55-4126-BDE7-6D28C31333FC}" type="parTrans" cxnId="{C6FF5B2D-1658-48E1-A1B7-350C3CE5EC6F}">
      <dgm:prSet/>
      <dgm:spPr/>
      <dgm:t>
        <a:bodyPr/>
        <a:lstStyle/>
        <a:p>
          <a:endParaRPr lang="en-US"/>
        </a:p>
      </dgm:t>
    </dgm:pt>
    <dgm:pt modelId="{1342D24D-4573-494B-9745-108FA6706059}" type="sibTrans" cxnId="{C6FF5B2D-1658-48E1-A1B7-350C3CE5EC6F}">
      <dgm:prSet/>
      <dgm:spPr/>
      <dgm:t>
        <a:bodyPr/>
        <a:lstStyle/>
        <a:p>
          <a:endParaRPr lang="en-US"/>
        </a:p>
      </dgm:t>
    </dgm:pt>
    <dgm:pt modelId="{766E62A8-6F9F-4607-9F26-DC380DC30133}">
      <dgm:prSet phldrT="[Text]"/>
      <dgm:spPr/>
      <dgm:t>
        <a:bodyPr/>
        <a:lstStyle/>
        <a:p>
          <a:r>
            <a:rPr lang="en-US" b="1" dirty="0"/>
            <a:t>Evaluate risk-benefit for drugs for prevention and drugs for symptom control</a:t>
          </a:r>
        </a:p>
      </dgm:t>
    </dgm:pt>
    <dgm:pt modelId="{6CB40198-0500-4624-82B6-10016F006B48}" type="parTrans" cxnId="{BFBE888A-6DEE-4246-B0B4-3C7FB51E069B}">
      <dgm:prSet/>
      <dgm:spPr/>
      <dgm:t>
        <a:bodyPr/>
        <a:lstStyle/>
        <a:p>
          <a:endParaRPr lang="en-US"/>
        </a:p>
      </dgm:t>
    </dgm:pt>
    <dgm:pt modelId="{BC07E289-EC5C-4CD0-B461-9D8F7A9D75A8}" type="sibTrans" cxnId="{BFBE888A-6DEE-4246-B0B4-3C7FB51E069B}">
      <dgm:prSet/>
      <dgm:spPr/>
      <dgm:t>
        <a:bodyPr/>
        <a:lstStyle/>
        <a:p>
          <a:endParaRPr lang="en-US"/>
        </a:p>
      </dgm:t>
    </dgm:pt>
    <dgm:pt modelId="{75ECC19D-7725-4A9D-83EA-D923E6B46FB7}">
      <dgm:prSet phldrT="[Text]"/>
      <dgm:spPr/>
      <dgm:t>
        <a:bodyPr/>
        <a:lstStyle/>
        <a:p>
          <a:r>
            <a:rPr lang="en-US" b="1" dirty="0"/>
            <a:t>Determine which drugs may be contributing to current symptoms/issues</a:t>
          </a:r>
        </a:p>
      </dgm:t>
    </dgm:pt>
    <dgm:pt modelId="{EFE39D5A-E181-4D07-8C12-8DAB347A225D}" type="parTrans" cxnId="{00BBE7B0-B9B7-4CE7-A8F1-0D3677472440}">
      <dgm:prSet/>
      <dgm:spPr/>
      <dgm:t>
        <a:bodyPr/>
        <a:lstStyle/>
        <a:p>
          <a:endParaRPr lang="en-US"/>
        </a:p>
      </dgm:t>
    </dgm:pt>
    <dgm:pt modelId="{7E46D036-419B-427B-A2A5-86B704F83DCE}" type="sibTrans" cxnId="{00BBE7B0-B9B7-4CE7-A8F1-0D3677472440}">
      <dgm:prSet/>
      <dgm:spPr/>
      <dgm:t>
        <a:bodyPr/>
        <a:lstStyle/>
        <a:p>
          <a:endParaRPr lang="en-US"/>
        </a:p>
      </dgm:t>
    </dgm:pt>
    <dgm:pt modelId="{EF79660F-240A-4218-82FA-491013974009}">
      <dgm:prSet phldrT="[Text]"/>
      <dgm:spPr/>
      <dgm:t>
        <a:bodyPr/>
        <a:lstStyle/>
        <a:p>
          <a:r>
            <a:rPr lang="en-US" b="1" dirty="0"/>
            <a:t>Develop a plan, with patient, for change, reduction, discontinuation, start/monitoring</a:t>
          </a:r>
        </a:p>
      </dgm:t>
    </dgm:pt>
    <dgm:pt modelId="{E38EEAC0-180F-4476-98FD-1D194F8AAF9A}" type="parTrans" cxnId="{9211EE7E-A30C-4945-ACD2-C273ACB6A8D4}">
      <dgm:prSet/>
      <dgm:spPr/>
      <dgm:t>
        <a:bodyPr/>
        <a:lstStyle/>
        <a:p>
          <a:endParaRPr lang="en-US"/>
        </a:p>
      </dgm:t>
    </dgm:pt>
    <dgm:pt modelId="{3990AB47-558B-4A66-9DC6-C234FBF4BE6C}" type="sibTrans" cxnId="{9211EE7E-A30C-4945-ACD2-C273ACB6A8D4}">
      <dgm:prSet/>
      <dgm:spPr/>
      <dgm:t>
        <a:bodyPr/>
        <a:lstStyle/>
        <a:p>
          <a:endParaRPr lang="en-US"/>
        </a:p>
      </dgm:t>
    </dgm:pt>
    <dgm:pt modelId="{4E26B7DE-403B-46DA-A6FC-91B48D0F17F1}">
      <dgm:prSet phldrT="[Text]"/>
      <dgm:spPr/>
      <dgm:t>
        <a:bodyPr/>
        <a:lstStyle/>
        <a:p>
          <a:endParaRPr lang="en-US" dirty="0"/>
        </a:p>
      </dgm:t>
    </dgm:pt>
    <dgm:pt modelId="{EB92D330-47DC-4478-9B17-4FB94EF50D6D}" type="parTrans" cxnId="{76A4D962-5807-47F2-951D-C7F78A60DC68}">
      <dgm:prSet/>
      <dgm:spPr/>
      <dgm:t>
        <a:bodyPr/>
        <a:lstStyle/>
        <a:p>
          <a:endParaRPr lang="en-US"/>
        </a:p>
      </dgm:t>
    </dgm:pt>
    <dgm:pt modelId="{8AD6E7F0-BE3E-45AB-A2E7-396FB59492D1}" type="sibTrans" cxnId="{76A4D962-5807-47F2-951D-C7F78A60DC68}">
      <dgm:prSet/>
      <dgm:spPr/>
      <dgm:t>
        <a:bodyPr/>
        <a:lstStyle/>
        <a:p>
          <a:endParaRPr lang="en-US"/>
        </a:p>
      </dgm:t>
    </dgm:pt>
    <dgm:pt modelId="{2774FD18-0F87-47FC-9A31-C9AD2BB77D31}" type="pres">
      <dgm:prSet presAssocID="{EA8CD20A-594A-4AFB-BB0E-2E024492705B}" presName="arrowDiagram" presStyleCnt="0">
        <dgm:presLayoutVars>
          <dgm:chMax val="5"/>
          <dgm:dir/>
          <dgm:resizeHandles val="exact"/>
        </dgm:presLayoutVars>
      </dgm:prSet>
      <dgm:spPr/>
    </dgm:pt>
    <dgm:pt modelId="{11893A14-857E-485E-98AE-04676D855736}" type="pres">
      <dgm:prSet presAssocID="{EA8CD20A-594A-4AFB-BB0E-2E024492705B}" presName="arrow" presStyleLbl="bgShp" presStyleIdx="0" presStyleCnt="1" custScaleX="86154" custScaleY="72127" custLinFactNeighborX="3173" custLinFactNeighborY="21372"/>
      <dgm:spPr/>
    </dgm:pt>
    <dgm:pt modelId="{60C68429-FC62-4D4E-88F2-60D37E24684D}" type="pres">
      <dgm:prSet presAssocID="{EA8CD20A-594A-4AFB-BB0E-2E024492705B}" presName="arrowDiagram5" presStyleCnt="0"/>
      <dgm:spPr/>
    </dgm:pt>
    <dgm:pt modelId="{C2DDD54B-9C09-4605-A6EE-FDC3103AB8B0}" type="pres">
      <dgm:prSet presAssocID="{B1269910-3E36-45AE-836A-BFF1C0321C9A}" presName="bullet5a" presStyleLbl="node1" presStyleIdx="0" presStyleCnt="5" custLinFactX="100000" custLinFactY="200000" custLinFactNeighborX="184281" custLinFactNeighborY="284951"/>
      <dgm:spPr/>
    </dgm:pt>
    <dgm:pt modelId="{8B5F2C4F-D95D-458B-8C9B-CA3EB73804D7}" type="pres">
      <dgm:prSet presAssocID="{B1269910-3E36-45AE-836A-BFF1C0321C9A}" presName="textBox5a" presStyleLbl="revTx" presStyleIdx="0" presStyleCnt="5" custScaleX="122548" custScaleY="57671" custLinFactNeighborX="57986" custLinFactNeighborY="54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6796D-C29F-40D7-94C5-57C938AF89F5}" type="pres">
      <dgm:prSet presAssocID="{C9564D2B-9A3B-442E-9A61-CF292F9264B5}" presName="bullet5b" presStyleLbl="node1" presStyleIdx="1" presStyleCnt="5" custLinFactX="49573" custLinFactY="184615" custLinFactNeighborX="100000" custLinFactNeighborY="200000"/>
      <dgm:spPr/>
    </dgm:pt>
    <dgm:pt modelId="{3D4ABA34-7AE2-4FC6-AF3C-CA577B7FCC21}" type="pres">
      <dgm:prSet presAssocID="{C9564D2B-9A3B-442E-9A61-CF292F9264B5}" presName="textBox5b" presStyleLbl="revTx" presStyleIdx="1" presStyleCnt="5" custScaleX="104698" custScaleY="30031" custLinFactNeighborX="31084" custLinFactNeighborY="22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373209-63A2-4589-BD1A-ACB63D84C8B4}" type="pres">
      <dgm:prSet presAssocID="{766E62A8-6F9F-4607-9F26-DC380DC30133}" presName="bullet5c" presStyleLbl="node1" presStyleIdx="2" presStyleCnt="5" custLinFactY="118913" custLinFactNeighborX="55475" custLinFactNeighborY="200000"/>
      <dgm:spPr/>
    </dgm:pt>
    <dgm:pt modelId="{29B0A539-847E-4EB5-9CD0-021EDB7E6EF3}" type="pres">
      <dgm:prSet presAssocID="{766E62A8-6F9F-4607-9F26-DC380DC30133}" presName="textBox5c" presStyleLbl="revTx" presStyleIdx="2" presStyleCnt="5" custScaleX="94355" custScaleY="44818" custLinFactNeighborX="11126" custLinFactNeighborY="17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43CC8A-F61A-49AD-A3F6-2841AE2FADEB}" type="pres">
      <dgm:prSet presAssocID="{75ECC19D-7725-4A9D-83EA-D923E6B46FB7}" presName="bullet5d" presStyleLbl="node1" presStyleIdx="3" presStyleCnt="5" custLinFactY="100000" custLinFactNeighborX="48077" custLinFactNeighborY="155771"/>
      <dgm:spPr/>
    </dgm:pt>
    <dgm:pt modelId="{AE35F997-FB4C-4A81-B1C5-ED28A164D393}" type="pres">
      <dgm:prSet presAssocID="{75ECC19D-7725-4A9D-83EA-D923E6B46FB7}" presName="textBox5d" presStyleLbl="revTx" presStyleIdx="3" presStyleCnt="5" custScaleX="96178" custScaleY="31250" custLinFactNeighborX="7211" custLinFactNeighborY="7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EF49B-A6E8-4316-B20D-058BEED89189}" type="pres">
      <dgm:prSet presAssocID="{EF79660F-240A-4218-82FA-491013974009}" presName="bullet5e" presStyleLbl="node1" presStyleIdx="4" presStyleCnt="5" custLinFactY="100000" custLinFactNeighborX="31676" custLinFactNeighborY="111056"/>
      <dgm:spPr/>
    </dgm:pt>
    <dgm:pt modelId="{A09B83CD-9B4D-478B-BC77-54E82550BAA5}" type="pres">
      <dgm:prSet presAssocID="{EF79660F-240A-4218-82FA-491013974009}" presName="textBox5e" presStyleLbl="revTx" presStyleIdx="4" presStyleCnt="5" custScaleX="94231" custScaleY="54121" custLinFactNeighborX="4434" custLinFactNeighborY="179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E9D436-EEDF-4AF3-BDE1-8C985F198935}" type="presOf" srcId="{C9564D2B-9A3B-442E-9A61-CF292F9264B5}" destId="{3D4ABA34-7AE2-4FC6-AF3C-CA577B7FCC21}" srcOrd="0" destOrd="0" presId="urn:microsoft.com/office/officeart/2005/8/layout/arrow2"/>
    <dgm:cxn modelId="{77559896-1A8E-4E36-ABD0-16B8F03F99B3}" srcId="{EA8CD20A-594A-4AFB-BB0E-2E024492705B}" destId="{B1269910-3E36-45AE-836A-BFF1C0321C9A}" srcOrd="0" destOrd="0" parTransId="{73E99069-C266-44B8-AED0-C0AE45208FA8}" sibTransId="{D88FCAA9-A714-4896-8D41-75BE76C98E93}"/>
    <dgm:cxn modelId="{412F1E53-57AA-4D08-9B13-42118896718C}" type="presOf" srcId="{EF79660F-240A-4218-82FA-491013974009}" destId="{A09B83CD-9B4D-478B-BC77-54E82550BAA5}" srcOrd="0" destOrd="0" presId="urn:microsoft.com/office/officeart/2005/8/layout/arrow2"/>
    <dgm:cxn modelId="{E2CD0DFB-4FBD-4CCF-A790-220F5B2F1935}" type="presOf" srcId="{75ECC19D-7725-4A9D-83EA-D923E6B46FB7}" destId="{AE35F997-FB4C-4A81-B1C5-ED28A164D393}" srcOrd="0" destOrd="0" presId="urn:microsoft.com/office/officeart/2005/8/layout/arrow2"/>
    <dgm:cxn modelId="{76A4D962-5807-47F2-951D-C7F78A60DC68}" srcId="{EA8CD20A-594A-4AFB-BB0E-2E024492705B}" destId="{4E26B7DE-403B-46DA-A6FC-91B48D0F17F1}" srcOrd="5" destOrd="0" parTransId="{EB92D330-47DC-4478-9B17-4FB94EF50D6D}" sibTransId="{8AD6E7F0-BE3E-45AB-A2E7-396FB59492D1}"/>
    <dgm:cxn modelId="{C6FF5B2D-1658-48E1-A1B7-350C3CE5EC6F}" srcId="{EA8CD20A-594A-4AFB-BB0E-2E024492705B}" destId="{C9564D2B-9A3B-442E-9A61-CF292F9264B5}" srcOrd="1" destOrd="0" parTransId="{BA4718BB-BD55-4126-BDE7-6D28C31333FC}" sibTransId="{1342D24D-4573-494B-9745-108FA6706059}"/>
    <dgm:cxn modelId="{BA7D533D-977E-4056-8D4F-0DD1E06D595C}" type="presOf" srcId="{EA8CD20A-594A-4AFB-BB0E-2E024492705B}" destId="{2774FD18-0F87-47FC-9A31-C9AD2BB77D31}" srcOrd="0" destOrd="0" presId="urn:microsoft.com/office/officeart/2005/8/layout/arrow2"/>
    <dgm:cxn modelId="{16B8A222-1CD2-438E-978D-073CC0D262A9}" type="presOf" srcId="{B1269910-3E36-45AE-836A-BFF1C0321C9A}" destId="{8B5F2C4F-D95D-458B-8C9B-CA3EB73804D7}" srcOrd="0" destOrd="0" presId="urn:microsoft.com/office/officeart/2005/8/layout/arrow2"/>
    <dgm:cxn modelId="{BFBE888A-6DEE-4246-B0B4-3C7FB51E069B}" srcId="{EA8CD20A-594A-4AFB-BB0E-2E024492705B}" destId="{766E62A8-6F9F-4607-9F26-DC380DC30133}" srcOrd="2" destOrd="0" parTransId="{6CB40198-0500-4624-82B6-10016F006B48}" sibTransId="{BC07E289-EC5C-4CD0-B461-9D8F7A9D75A8}"/>
    <dgm:cxn modelId="{9211EE7E-A30C-4945-ACD2-C273ACB6A8D4}" srcId="{EA8CD20A-594A-4AFB-BB0E-2E024492705B}" destId="{EF79660F-240A-4218-82FA-491013974009}" srcOrd="4" destOrd="0" parTransId="{E38EEAC0-180F-4476-98FD-1D194F8AAF9A}" sibTransId="{3990AB47-558B-4A66-9DC6-C234FBF4BE6C}"/>
    <dgm:cxn modelId="{F60434DC-1AAE-4548-8202-38832459581E}" type="presOf" srcId="{766E62A8-6F9F-4607-9F26-DC380DC30133}" destId="{29B0A539-847E-4EB5-9CD0-021EDB7E6EF3}" srcOrd="0" destOrd="0" presId="urn:microsoft.com/office/officeart/2005/8/layout/arrow2"/>
    <dgm:cxn modelId="{00BBE7B0-B9B7-4CE7-A8F1-0D3677472440}" srcId="{EA8CD20A-594A-4AFB-BB0E-2E024492705B}" destId="{75ECC19D-7725-4A9D-83EA-D923E6B46FB7}" srcOrd="3" destOrd="0" parTransId="{EFE39D5A-E181-4D07-8C12-8DAB347A225D}" sibTransId="{7E46D036-419B-427B-A2A5-86B704F83DCE}"/>
    <dgm:cxn modelId="{52565A14-1361-4032-A96C-F11059B7A75E}" type="presParOf" srcId="{2774FD18-0F87-47FC-9A31-C9AD2BB77D31}" destId="{11893A14-857E-485E-98AE-04676D855736}" srcOrd="0" destOrd="0" presId="urn:microsoft.com/office/officeart/2005/8/layout/arrow2"/>
    <dgm:cxn modelId="{BC3A5AB9-254D-4D76-9231-5C24DE2C55B3}" type="presParOf" srcId="{2774FD18-0F87-47FC-9A31-C9AD2BB77D31}" destId="{60C68429-FC62-4D4E-88F2-60D37E24684D}" srcOrd="1" destOrd="0" presId="urn:microsoft.com/office/officeart/2005/8/layout/arrow2"/>
    <dgm:cxn modelId="{F6D1E687-CF88-4E3F-9501-28FADED2ABBC}" type="presParOf" srcId="{60C68429-FC62-4D4E-88F2-60D37E24684D}" destId="{C2DDD54B-9C09-4605-A6EE-FDC3103AB8B0}" srcOrd="0" destOrd="0" presId="urn:microsoft.com/office/officeart/2005/8/layout/arrow2"/>
    <dgm:cxn modelId="{FADE6697-7739-4D60-A38E-74F035F8FDDC}" type="presParOf" srcId="{60C68429-FC62-4D4E-88F2-60D37E24684D}" destId="{8B5F2C4F-D95D-458B-8C9B-CA3EB73804D7}" srcOrd="1" destOrd="0" presId="urn:microsoft.com/office/officeart/2005/8/layout/arrow2"/>
    <dgm:cxn modelId="{80BA24CC-CB33-4BDB-A336-DF68A2D4C743}" type="presParOf" srcId="{60C68429-FC62-4D4E-88F2-60D37E24684D}" destId="{F646796D-C29F-40D7-94C5-57C938AF89F5}" srcOrd="2" destOrd="0" presId="urn:microsoft.com/office/officeart/2005/8/layout/arrow2"/>
    <dgm:cxn modelId="{8B7DFE7C-1B97-478E-82B5-935E63994DF5}" type="presParOf" srcId="{60C68429-FC62-4D4E-88F2-60D37E24684D}" destId="{3D4ABA34-7AE2-4FC6-AF3C-CA577B7FCC21}" srcOrd="3" destOrd="0" presId="urn:microsoft.com/office/officeart/2005/8/layout/arrow2"/>
    <dgm:cxn modelId="{5BECAE3E-1E13-482B-ACC5-30201DC58690}" type="presParOf" srcId="{60C68429-FC62-4D4E-88F2-60D37E24684D}" destId="{37373209-63A2-4589-BD1A-ACB63D84C8B4}" srcOrd="4" destOrd="0" presId="urn:microsoft.com/office/officeart/2005/8/layout/arrow2"/>
    <dgm:cxn modelId="{41E8A0F8-0A5F-4271-9D20-5E3311977EE1}" type="presParOf" srcId="{60C68429-FC62-4D4E-88F2-60D37E24684D}" destId="{29B0A539-847E-4EB5-9CD0-021EDB7E6EF3}" srcOrd="5" destOrd="0" presId="urn:microsoft.com/office/officeart/2005/8/layout/arrow2"/>
    <dgm:cxn modelId="{904A1550-8246-4ABB-85C8-2EECA6FF522D}" type="presParOf" srcId="{60C68429-FC62-4D4E-88F2-60D37E24684D}" destId="{2043CC8A-F61A-49AD-A3F6-2841AE2FADEB}" srcOrd="6" destOrd="0" presId="urn:microsoft.com/office/officeart/2005/8/layout/arrow2"/>
    <dgm:cxn modelId="{79C99D1E-E4B5-49B8-804C-B7BB9B3DCF64}" type="presParOf" srcId="{60C68429-FC62-4D4E-88F2-60D37E24684D}" destId="{AE35F997-FB4C-4A81-B1C5-ED28A164D393}" srcOrd="7" destOrd="0" presId="urn:microsoft.com/office/officeart/2005/8/layout/arrow2"/>
    <dgm:cxn modelId="{43C6EBF2-F164-4ED9-990B-2FF57DFC7185}" type="presParOf" srcId="{60C68429-FC62-4D4E-88F2-60D37E24684D}" destId="{C8EEF49B-A6E8-4316-B20D-058BEED89189}" srcOrd="8" destOrd="0" presId="urn:microsoft.com/office/officeart/2005/8/layout/arrow2"/>
    <dgm:cxn modelId="{86855AC4-C661-452F-8260-25D3FE5C4400}" type="presParOf" srcId="{60C68429-FC62-4D4E-88F2-60D37E24684D}" destId="{A09B83CD-9B4D-478B-BC77-54E82550BAA5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93A14-857E-485E-98AE-04676D855736}">
      <dsp:nvSpPr>
        <dsp:cNvPr id="0" name=""/>
        <dsp:cNvSpPr/>
      </dsp:nvSpPr>
      <dsp:spPr>
        <a:xfrm>
          <a:off x="562697" y="1876783"/>
          <a:ext cx="7002597" cy="366405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DDD54B-9C09-4605-A6EE-FDC3103AB8B0}">
      <dsp:nvSpPr>
        <dsp:cNvPr id="0" name=""/>
        <dsp:cNvSpPr/>
      </dsp:nvSpPr>
      <dsp:spPr>
        <a:xfrm>
          <a:off x="1074148" y="4767186"/>
          <a:ext cx="186944" cy="1869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5F2C4F-D95D-458B-8C9B-CA3EB73804D7}">
      <dsp:nvSpPr>
        <dsp:cNvPr id="0" name=""/>
        <dsp:cNvSpPr/>
      </dsp:nvSpPr>
      <dsp:spPr>
        <a:xfrm>
          <a:off x="1133548" y="4874265"/>
          <a:ext cx="1304851" cy="69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58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Confirm goals of care in relation to co-morbidity/frailty</a:t>
          </a:r>
        </a:p>
      </dsp:txBody>
      <dsp:txXfrm>
        <a:off x="1133548" y="4874265"/>
        <a:ext cx="1304851" cy="697265"/>
      </dsp:txXfrm>
    </dsp:sp>
    <dsp:sp modelId="{F646796D-C29F-40D7-94C5-57C938AF89F5}">
      <dsp:nvSpPr>
        <dsp:cNvPr id="0" name=""/>
        <dsp:cNvSpPr/>
      </dsp:nvSpPr>
      <dsp:spPr>
        <a:xfrm>
          <a:off x="1992301" y="4013701"/>
          <a:ext cx="292608" cy="29260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4ABA34-7AE2-4FC6-AF3C-CA577B7FCC21}">
      <dsp:nvSpPr>
        <dsp:cNvPr id="0" name=""/>
        <dsp:cNvSpPr/>
      </dsp:nvSpPr>
      <dsp:spPr>
        <a:xfrm>
          <a:off x="2088648" y="4254627"/>
          <a:ext cx="1412635" cy="639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047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Assess current clinical symptoms/issues</a:t>
          </a:r>
        </a:p>
      </dsp:txBody>
      <dsp:txXfrm>
        <a:off x="2088648" y="4254627"/>
        <a:ext cx="1412635" cy="639215"/>
      </dsp:txXfrm>
    </dsp:sp>
    <dsp:sp modelId="{37373209-63A2-4589-BD1A-ACB63D84C8B4}">
      <dsp:nvSpPr>
        <dsp:cNvPr id="0" name=""/>
        <dsp:cNvSpPr/>
      </dsp:nvSpPr>
      <dsp:spPr>
        <a:xfrm>
          <a:off x="3071550" y="3357299"/>
          <a:ext cx="390144" cy="3901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B0A539-847E-4EB5-9CD0-021EDB7E6EF3}">
      <dsp:nvSpPr>
        <dsp:cNvPr id="0" name=""/>
        <dsp:cNvSpPr/>
      </dsp:nvSpPr>
      <dsp:spPr>
        <a:xfrm>
          <a:off x="3269001" y="3603589"/>
          <a:ext cx="1480150" cy="1279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729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Evaluate risk-benefit for drugs for prevention and drugs for symptom control</a:t>
          </a:r>
        </a:p>
      </dsp:txBody>
      <dsp:txXfrm>
        <a:off x="3269001" y="3603589"/>
        <a:ext cx="1480150" cy="1279535"/>
      </dsp:txXfrm>
    </dsp:sp>
    <dsp:sp modelId="{2043CC8A-F61A-49AD-A3F6-2841AE2FADEB}">
      <dsp:nvSpPr>
        <dsp:cNvPr id="0" name=""/>
        <dsp:cNvSpPr/>
      </dsp:nvSpPr>
      <dsp:spPr>
        <a:xfrm>
          <a:off x="4609203" y="2796465"/>
          <a:ext cx="503936" cy="5039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35F997-FB4C-4A81-B1C5-ED28A164D393}">
      <dsp:nvSpPr>
        <dsp:cNvPr id="0" name=""/>
        <dsp:cNvSpPr/>
      </dsp:nvSpPr>
      <dsp:spPr>
        <a:xfrm>
          <a:off x="4767181" y="3199404"/>
          <a:ext cx="1563469" cy="1063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5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Determine which drugs may be contributing to current symptoms/issues</a:t>
          </a:r>
        </a:p>
      </dsp:txBody>
      <dsp:txXfrm>
        <a:off x="4767181" y="3199404"/>
        <a:ext cx="1563469" cy="1063625"/>
      </dsp:txXfrm>
    </dsp:sp>
    <dsp:sp modelId="{C8EEF49B-A6E8-4316-B20D-058BEED89189}">
      <dsp:nvSpPr>
        <dsp:cNvPr id="0" name=""/>
        <dsp:cNvSpPr/>
      </dsp:nvSpPr>
      <dsp:spPr>
        <a:xfrm>
          <a:off x="6126833" y="2458391"/>
          <a:ext cx="642112" cy="6421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B83CD-9B4D-478B-BC77-54E82550BAA5}">
      <dsp:nvSpPr>
        <dsp:cNvPr id="0" name=""/>
        <dsp:cNvSpPr/>
      </dsp:nvSpPr>
      <dsp:spPr>
        <a:xfrm>
          <a:off x="6363464" y="2954012"/>
          <a:ext cx="1531819" cy="2023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0242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Develop a plan, with patient, for change, reduction, discontinuation, start/monitoring</a:t>
          </a:r>
        </a:p>
      </dsp:txBody>
      <dsp:txXfrm>
        <a:off x="6363464" y="2954012"/>
        <a:ext cx="1531819" cy="2023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284"/>
            <a:ext cx="10363200" cy="1470183"/>
          </a:xfrm>
          <a:prstGeom prst="rect">
            <a:avLst/>
          </a:prstGeom>
        </p:spPr>
        <p:txBody>
          <a:bodyPr lIns="82292" tIns="41148" rIns="82292" bIns="41148" anchor="ctr"/>
          <a:lstStyle>
            <a:lvl1pPr>
              <a:defRPr>
                <a:solidFill>
                  <a:srgbClr val="E87D1E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17"/>
            <a:ext cx="8534400" cy="1753077"/>
          </a:xfrm>
          <a:prstGeom prst="rect">
            <a:avLst/>
          </a:prstGeom>
        </p:spPr>
        <p:txBody>
          <a:bodyPr lIns="82292" tIns="41148" rIns="82292" bIns="41148" anchor="ctr"/>
          <a:lstStyle>
            <a:lvl1pPr marL="0" indent="0" algn="ctr">
              <a:buNone/>
              <a:defRPr sz="27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11416" indent="0" algn="ctr">
              <a:buNone/>
              <a:defRPr/>
            </a:lvl2pPr>
            <a:lvl3pPr marL="822821" indent="0" algn="ctr">
              <a:buNone/>
              <a:defRPr/>
            </a:lvl3pPr>
            <a:lvl4pPr marL="1234247" indent="0" algn="ctr">
              <a:buNone/>
              <a:defRPr/>
            </a:lvl4pPr>
            <a:lvl5pPr marL="1645656" indent="0" algn="ctr">
              <a:buNone/>
              <a:defRPr/>
            </a:lvl5pPr>
            <a:lvl6pPr marL="2057071" indent="0" algn="ctr">
              <a:buNone/>
              <a:defRPr/>
            </a:lvl6pPr>
            <a:lvl7pPr marL="2468484" indent="0" algn="ctr">
              <a:buNone/>
              <a:defRPr/>
            </a:lvl7pPr>
            <a:lvl8pPr marL="2879899" indent="0" algn="ctr">
              <a:buNone/>
              <a:defRPr/>
            </a:lvl8pPr>
            <a:lvl9pPr marL="3291312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  <a:cs typeface="Tahoma" charset="0"/>
                <a:sym typeface="Tahoma" charset="0"/>
              </a:defRPr>
            </a:lvl1pPr>
          </a:lstStyle>
          <a:p>
            <a:pPr>
              <a:defRPr/>
            </a:pPr>
            <a:fld id="{2516D1CE-3862-463F-8AB0-3BB917DC0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730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143000"/>
          </a:xfrm>
          <a:prstGeom prst="rect">
            <a:avLst/>
          </a:prstGeom>
        </p:spPr>
        <p:txBody>
          <a:bodyPr lIns="82292" tIns="41148" rIns="82292" bIns="41148" anchor="ctr"/>
          <a:lstStyle>
            <a:lvl1pPr>
              <a:defRPr>
                <a:solidFill>
                  <a:srgbClr val="E87D1E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6280"/>
          </a:xfrm>
          <a:prstGeom prst="rect">
            <a:avLst/>
          </a:prstGeom>
        </p:spPr>
        <p:txBody>
          <a:bodyPr lIns="82292" tIns="41148" rIns="82292" bIns="41148"/>
          <a:lstStyle>
            <a:lvl1pPr>
              <a:buClr>
                <a:srgbClr val="E87D1E"/>
              </a:buClr>
              <a:defRPr lang="en-US" smtClean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04262" indent="-257134">
              <a:buClr>
                <a:srgbClr val="E87D1E"/>
              </a:buClr>
              <a:buFont typeface="Calibri" panose="020F0502020204030204" pitchFamily="34" charset="0"/>
              <a:buChar char="─"/>
              <a:defRPr lang="en-US" smtClean="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064252" indent="-205708">
              <a:buClr>
                <a:srgbClr val="E87D1E"/>
              </a:buClr>
              <a:buFont typeface="Arial" panose="020B0604020202020204" pitchFamily="34" charset="0"/>
              <a:buChar char="•"/>
              <a:defRPr lang="en-US" smtClean="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475660" indent="-205708">
              <a:buClr>
                <a:srgbClr val="E87D1E"/>
              </a:buClr>
              <a:buFont typeface="Wingdings" panose="05000000000000000000" pitchFamily="2" charset="2"/>
              <a:buChar char="§"/>
              <a:defRPr lang="en-US" smtClean="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>
              <a:buClr>
                <a:srgbClr val="E87D1E"/>
              </a:buClr>
              <a:defRPr lang="en-US">
                <a:solidFill>
                  <a:schemeClr val="tx2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  <a:cs typeface="Tahoma" charset="0"/>
                <a:sym typeface="Tahoma" charset="0"/>
              </a:defRPr>
            </a:lvl1pPr>
          </a:lstStyle>
          <a:p>
            <a:pPr>
              <a:defRPr/>
            </a:pPr>
            <a:fld id="{51A35D0C-5E11-4F1B-8F91-1D9C575CD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574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lIns="91436" tIns="45716" rIns="91436" bIns="45716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3" y="1600201"/>
            <a:ext cx="5384800" cy="4525963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36" tIns="45716" rIns="91436" bIns="45716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3CDA47-4DE0-4A23-A50C-B183CDE8522A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36" tIns="45716" rIns="91436" bIns="45716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  <a:cs typeface="Tahoma" charset="0"/>
                <a:sym typeface="Tahoma" charset="0"/>
              </a:defRPr>
            </a:lvl1pPr>
          </a:lstStyle>
          <a:p>
            <a:pPr>
              <a:defRPr/>
            </a:pPr>
            <a:fld id="{BCE69158-CA22-4852-93CD-4E39E1570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8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40743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0B555-D301-D547-A545-2F61E1C0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C7B10B-DAF2-024F-95D6-4B777F3F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5A30-B4BE-5B44-8E95-FA1AC6388F90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D9918-7AD1-9D4B-995B-E566EB392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0E358D-BA83-9F4F-9B38-3109DFD06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72A0-91CD-A449-AF81-66919F789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8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17525" y="6286500"/>
            <a:ext cx="3048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82292" tIns="41148" rIns="82292" bIns="41148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  <a:latin typeface="Calibri" pitchFamily="34" charset="0"/>
                <a:ea typeface="ヒラギノ明朝 ProN W3"/>
                <a:cs typeface="Tahoma" pitchFamily="34" charset="0"/>
                <a:sym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AC6C77-B9E4-4A94-ACE0-9F1F0A3951E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  <p:grpSp>
        <p:nvGrpSpPr>
          <p:cNvPr id="56323" name="Group 4"/>
          <p:cNvGrpSpPr>
            <a:grpSpLocks/>
          </p:cNvGrpSpPr>
          <p:nvPr/>
        </p:nvGrpSpPr>
        <p:grpSpPr bwMode="auto">
          <a:xfrm>
            <a:off x="-15875" y="-22225"/>
            <a:ext cx="12207875" cy="158750"/>
            <a:chOff x="0" y="0"/>
            <a:chExt cx="6408" cy="112"/>
          </a:xfrm>
        </p:grpSpPr>
        <p:sp>
          <p:nvSpPr>
            <p:cNvPr id="4" name="Rectangle 5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A2988A"/>
            </a:solidFill>
            <a:ln w="9525" cap="flat">
              <a:solidFill>
                <a:srgbClr val="A2988A"/>
              </a:solidFill>
              <a:round/>
              <a:headEnd type="none" w="med" len="med"/>
              <a:tailEnd type="none" w="med" len="med"/>
            </a:ln>
            <a:extLst/>
          </p:spPr>
          <p:txBody>
            <a:bodyPr lIns="0" tIns="0" rIns="0" bIns="0"/>
            <a:lstStyle/>
            <a:p>
              <a:pPr defTabSz="9142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aseline="-27000">
                <a:solidFill>
                  <a:srgbClr val="3C5562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5" name="Rectangle 6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E87D1E"/>
            </a:solidFill>
            <a:ln w="9525" cap="flat">
              <a:solidFill>
                <a:srgbClr val="E87D1E"/>
              </a:solidFill>
              <a:round/>
              <a:headEnd type="none" w="med" len="med"/>
              <a:tailEnd type="none" w="med" len="med"/>
            </a:ln>
            <a:extLst/>
          </p:spPr>
          <p:txBody>
            <a:bodyPr lIns="0" tIns="0" rIns="0" bIns="0"/>
            <a:lstStyle/>
            <a:p>
              <a:pPr defTabSz="9142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aseline="-27000">
                <a:solidFill>
                  <a:srgbClr val="3C5562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</p:grpSp>
      <p:pic>
        <p:nvPicPr>
          <p:cNvPr id="56324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966200" y="5943600"/>
            <a:ext cx="29813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6325" name="Group 4"/>
          <p:cNvGrpSpPr>
            <a:grpSpLocks/>
          </p:cNvGrpSpPr>
          <p:nvPr/>
        </p:nvGrpSpPr>
        <p:grpSpPr bwMode="auto">
          <a:xfrm>
            <a:off x="-15875" y="6697663"/>
            <a:ext cx="12207875" cy="160337"/>
            <a:chOff x="0" y="0"/>
            <a:chExt cx="6408" cy="112"/>
          </a:xfrm>
        </p:grpSpPr>
        <p:sp>
          <p:nvSpPr>
            <p:cNvPr id="8" name="Rectangle 5"/>
            <p:cNvSpPr>
              <a:spLocks/>
            </p:cNvSpPr>
            <p:nvPr/>
          </p:nvSpPr>
          <p:spPr bwMode="auto">
            <a:xfrm>
              <a:off x="1224" y="0"/>
              <a:ext cx="5184" cy="112"/>
            </a:xfrm>
            <a:prstGeom prst="rect">
              <a:avLst/>
            </a:prstGeom>
            <a:solidFill>
              <a:srgbClr val="A2988A"/>
            </a:solidFill>
            <a:ln w="9525" cap="flat">
              <a:solidFill>
                <a:srgbClr val="A2988A"/>
              </a:solidFill>
              <a:round/>
              <a:headEnd type="none" w="med" len="med"/>
              <a:tailEnd type="none" w="med" len="med"/>
            </a:ln>
            <a:extLst/>
          </p:spPr>
          <p:txBody>
            <a:bodyPr lIns="0" tIns="0" rIns="0" bIns="0"/>
            <a:lstStyle/>
            <a:p>
              <a:pPr defTabSz="9142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aseline="-27000">
                <a:solidFill>
                  <a:srgbClr val="3C5562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9" name="Rectangle 6"/>
            <p:cNvSpPr>
              <a:spLocks/>
            </p:cNvSpPr>
            <p:nvPr/>
          </p:nvSpPr>
          <p:spPr bwMode="auto">
            <a:xfrm>
              <a:off x="0" y="0"/>
              <a:ext cx="1208" cy="112"/>
            </a:xfrm>
            <a:prstGeom prst="rect">
              <a:avLst/>
            </a:prstGeom>
            <a:solidFill>
              <a:srgbClr val="E87D1E"/>
            </a:solidFill>
            <a:ln w="9525" cap="flat">
              <a:solidFill>
                <a:srgbClr val="E87D1E"/>
              </a:solidFill>
              <a:round/>
              <a:headEnd type="none" w="med" len="med"/>
              <a:tailEnd type="none" w="med" len="med"/>
            </a:ln>
            <a:extLst/>
          </p:spPr>
          <p:txBody>
            <a:bodyPr lIns="0" tIns="0" rIns="0" bIns="0"/>
            <a:lstStyle/>
            <a:p>
              <a:pPr defTabSz="9142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aseline="-27000">
                <a:solidFill>
                  <a:srgbClr val="3C5562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944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hdr="0" ftr="0" dt="0"/>
  <p:txStyles>
    <p:titleStyle>
      <a:lvl1pPr marL="39688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  <a:sym typeface="Tahoma" pitchFamily="34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charset="0"/>
          <a:ea typeface="ヒラギノ角ゴ ProN W3" charset="0"/>
          <a:cs typeface="ヒラギノ角ゴ ProN W3" charset="0"/>
          <a:sym typeface="Tahoma" pitchFamily="34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charset="0"/>
          <a:ea typeface="ヒラギノ角ゴ ProN W3" charset="0"/>
          <a:cs typeface="ヒラギノ角ゴ ProN W3" charset="0"/>
          <a:sym typeface="Tahoma" pitchFamily="34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charset="0"/>
          <a:ea typeface="ヒラギノ角ゴ ProN W3" charset="0"/>
          <a:cs typeface="ヒラギノ角ゴ ProN W3" charset="0"/>
          <a:sym typeface="Tahoma" pitchFamily="34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charset="0"/>
          <a:ea typeface="ヒラギノ角ゴ ProN W3" charset="0"/>
          <a:cs typeface="ヒラギノ角ゴ ProN W3" charset="0"/>
          <a:sym typeface="Tahoma" pitchFamily="34" charset="0"/>
        </a:defRPr>
      </a:lvl5pPr>
      <a:lvl6pPr marL="451414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6pPr>
      <a:lvl7pPr marL="862821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7pPr>
      <a:lvl8pPr marL="1274243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8pPr>
      <a:lvl9pPr marL="1685655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9pPr>
    </p:titleStyle>
    <p:bodyStyle>
      <a:lvl1pPr marL="342900" indent="-307975" algn="l" rtl="0" eaLnBrk="0" fontAlgn="base" hangingPunct="0">
        <a:spcBef>
          <a:spcPts val="813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w"/>
        <a:defRPr sz="2700">
          <a:solidFill>
            <a:schemeClr val="tx1"/>
          </a:solidFill>
          <a:latin typeface="+mn-lt"/>
          <a:ea typeface="+mn-ea"/>
          <a:cs typeface="+mn-cs"/>
          <a:sym typeface="Tahoma" pitchFamily="34" charset="0"/>
        </a:defRPr>
      </a:lvl1pPr>
      <a:lvl2pPr marL="703263" indent="-255588" algn="l" rtl="0" eaLnBrk="0" fontAlgn="base" hangingPunct="0">
        <a:spcBef>
          <a:spcPts val="725"/>
        </a:spcBef>
        <a:spcAft>
          <a:spcPct val="0"/>
        </a:spcAft>
        <a:buClr>
          <a:srgbClr val="FFFF66"/>
        </a:buClr>
        <a:buSzPct val="100000"/>
        <a:buFont typeface="Wingdings" pitchFamily="2" charset="2"/>
        <a:buChar char="w"/>
        <a:defRPr sz="2300">
          <a:solidFill>
            <a:schemeClr val="tx1"/>
          </a:solidFill>
          <a:latin typeface="+mn-lt"/>
          <a:ea typeface="+mn-ea"/>
          <a:cs typeface="+mn-cs"/>
          <a:sym typeface="Tahoma" pitchFamily="34" charset="0"/>
        </a:defRPr>
      </a:lvl2pPr>
      <a:lvl3pPr marL="1063625" indent="-204788" algn="l" rtl="0" eaLnBrk="0" fontAlgn="base" hangingPunct="0">
        <a:spcBef>
          <a:spcPts val="538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w"/>
        <a:defRPr sz="2000">
          <a:solidFill>
            <a:schemeClr val="tx1"/>
          </a:solidFill>
          <a:latin typeface="+mn-lt"/>
          <a:ea typeface="+mn-ea"/>
          <a:cs typeface="+mn-cs"/>
          <a:sym typeface="Tahoma" pitchFamily="34" charset="0"/>
        </a:defRPr>
      </a:lvl3pPr>
      <a:lvl4pPr marL="1474788" indent="-204788" algn="l" rtl="0" eaLnBrk="0" fontAlgn="base" hangingPunct="0">
        <a:spcBef>
          <a:spcPts val="450"/>
        </a:spcBef>
        <a:spcAft>
          <a:spcPct val="0"/>
        </a:spcAft>
        <a:buClr>
          <a:srgbClr val="FFFF66"/>
        </a:buClr>
        <a:buSzPct val="100000"/>
        <a:buFont typeface="Wingdings" pitchFamily="2" charset="2"/>
        <a:buChar char="w"/>
        <a:defRPr>
          <a:solidFill>
            <a:schemeClr val="tx1"/>
          </a:solidFill>
          <a:latin typeface="+mn-lt"/>
          <a:ea typeface="+mn-ea"/>
          <a:cs typeface="+mn-cs"/>
          <a:sym typeface="Tahoma" pitchFamily="34" charset="0"/>
        </a:defRPr>
      </a:lvl4pPr>
      <a:lvl5pPr marL="1885950" indent="-204788" algn="l" rtl="0" eaLnBrk="0" fontAlgn="base" hangingPunct="0">
        <a:spcBef>
          <a:spcPts val="450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w"/>
        <a:defRPr>
          <a:solidFill>
            <a:schemeClr val="tx1"/>
          </a:solidFill>
          <a:latin typeface="+mn-lt"/>
          <a:ea typeface="+mn-ea"/>
          <a:cs typeface="+mn-cs"/>
          <a:sym typeface="Tahoma" pitchFamily="34" charset="0"/>
        </a:defRPr>
      </a:lvl5pPr>
      <a:lvl6pPr marL="2298491" indent="-205708" algn="l" rtl="0" fontAlgn="base">
        <a:spcBef>
          <a:spcPts val="450"/>
        </a:spcBef>
        <a:spcAft>
          <a:spcPct val="0"/>
        </a:spcAft>
        <a:buClr>
          <a:srgbClr val="FFCC66"/>
        </a:buClr>
        <a:buSzPct val="100000"/>
        <a:buFont typeface="Wingdings" charset="2"/>
        <a:buChar char="w"/>
        <a:defRPr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6pPr>
      <a:lvl7pPr marL="2709907" indent="-205708" algn="l" rtl="0" fontAlgn="base">
        <a:spcBef>
          <a:spcPts val="450"/>
        </a:spcBef>
        <a:spcAft>
          <a:spcPct val="0"/>
        </a:spcAft>
        <a:buClr>
          <a:srgbClr val="FFCC66"/>
        </a:buClr>
        <a:buSzPct val="100000"/>
        <a:buFont typeface="Wingdings" charset="2"/>
        <a:buChar char="w"/>
        <a:defRPr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7pPr>
      <a:lvl8pPr marL="3121318" indent="-205708" algn="l" rtl="0" fontAlgn="base">
        <a:spcBef>
          <a:spcPts val="450"/>
        </a:spcBef>
        <a:spcAft>
          <a:spcPct val="0"/>
        </a:spcAft>
        <a:buClr>
          <a:srgbClr val="FFCC66"/>
        </a:buClr>
        <a:buSzPct val="100000"/>
        <a:buFont typeface="Wingdings" charset="2"/>
        <a:buChar char="w"/>
        <a:defRPr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8pPr>
      <a:lvl9pPr marL="3532730" indent="-205708" algn="l" rtl="0" fontAlgn="base">
        <a:spcBef>
          <a:spcPts val="450"/>
        </a:spcBef>
        <a:spcAft>
          <a:spcPct val="0"/>
        </a:spcAft>
        <a:buClr>
          <a:srgbClr val="FFCC66"/>
        </a:buClr>
        <a:buSzPct val="100000"/>
        <a:buFont typeface="Wingdings" charset="2"/>
        <a:buChar char="w"/>
        <a:defRPr>
          <a:solidFill>
            <a:schemeClr val="tx1"/>
          </a:solidFill>
          <a:latin typeface="+mn-lt"/>
          <a:ea typeface="+mn-ea"/>
          <a:cs typeface="+mn-cs"/>
          <a:sym typeface="Tahoma" charset="0"/>
        </a:defRPr>
      </a:lvl9pPr>
    </p:bodyStyle>
    <p:otherStyle>
      <a:defPPr>
        <a:defRPr lang="en-US"/>
      </a:defPPr>
      <a:lvl1pPr marL="0" algn="l" defTabSz="822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16" algn="l" defTabSz="822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821" algn="l" defTabSz="822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247" algn="l" defTabSz="822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656" algn="l" defTabSz="822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071" algn="l" defTabSz="822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484" algn="l" defTabSz="822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9899" algn="l" defTabSz="822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312" algn="l" defTabSz="822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084540" y="892764"/>
            <a:ext cx="7772400" cy="1167076"/>
          </a:xfrm>
        </p:spPr>
        <p:txBody>
          <a:bodyPr>
            <a:normAutofit/>
          </a:bodyPr>
          <a:lstStyle/>
          <a:p>
            <a:r>
              <a:rPr lang="en-US" sz="3200" dirty="0"/>
              <a:t>Approach To Person-Centered Medication Decisions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92687" y="5397891"/>
            <a:ext cx="198491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" b="0" i="0" u="none" strike="noStrike" kern="1200" cap="none" spc="0" normalizeH="0" baseline="0" noProof="0" dirty="0">
                <a:ln>
                  <a:noFill/>
                </a:ln>
                <a:solidFill>
                  <a:srgbClr val="3C5562"/>
                </a:solidFill>
                <a:effectLst/>
                <a:uLnTx/>
                <a:uFillTx/>
                <a:latin typeface="Times" charset="0"/>
                <a:ea typeface="ヒラギノ明朝 ProN W3" charset="0"/>
                <a:cs typeface="ヒラギノ明朝 ProN W3" charset="0"/>
                <a:sym typeface="Times" charset="0"/>
              </a:rPr>
              <a:t> </a:t>
            </a:r>
            <a:r>
              <a:rPr kumimoji="0" lang="en-US" sz="144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ヒラギノ明朝 ProN W3" charset="0"/>
                <a:cs typeface="ヒラギノ明朝 ProN W3" charset="0"/>
                <a:sym typeface="Times" charset="0"/>
              </a:rPr>
              <a:t>Adapted from the Fraser Health Approach</a:t>
            </a:r>
            <a:endParaRPr kumimoji="0" lang="en-US" sz="1440" b="0" i="0" u="none" strike="noStrike" kern="1200" cap="none" spc="0" normalizeH="0" baseline="-27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906740" y="-400474"/>
          <a:ext cx="8128000" cy="5698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232677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4_SC section body3">
  <a:themeElements>
    <a:clrScheme name="SC section body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 section body3">
      <a:majorFont>
        <a:latin typeface="Tahoma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F7F7F"/>
        </a:solidFill>
        <a:ln w="9525" cap="flat" cmpd="sng" algn="ctr">
          <a:solidFill>
            <a:srgbClr val="3C556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-27000" smtClean="0">
            <a:ln>
              <a:noFill/>
            </a:ln>
            <a:solidFill>
              <a:srgbClr val="3C5562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F7F7F"/>
        </a:solidFill>
        <a:ln w="9525" cap="flat" cmpd="sng" algn="ctr">
          <a:solidFill>
            <a:srgbClr val="3C556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-27000" smtClean="0">
            <a:ln>
              <a:noFill/>
            </a:ln>
            <a:solidFill>
              <a:srgbClr val="3C5562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lnDef>
  </a:objectDefaults>
  <a:extraClrSchemeLst>
    <a:extraClrScheme>
      <a:clrScheme name="SC section body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Tahoma</vt:lpstr>
      <vt:lpstr>Times</vt:lpstr>
      <vt:lpstr>Wingdings</vt:lpstr>
      <vt:lpstr>ヒラギノ明朝 ProN W3</vt:lpstr>
      <vt:lpstr>ヒラギノ角ゴ ProN W3</vt:lpstr>
      <vt:lpstr>4_SC section body3</vt:lpstr>
      <vt:lpstr>Approach To Person-Centered Medication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Person-Centered Medication Decisions</dc:title>
  <dc:creator>Christopher Rauscher</dc:creator>
  <cp:lastModifiedBy>Nadler, Jessica</cp:lastModifiedBy>
  <cp:revision>1</cp:revision>
  <dcterms:created xsi:type="dcterms:W3CDTF">2018-12-12T14:24:40Z</dcterms:created>
  <dcterms:modified xsi:type="dcterms:W3CDTF">2018-12-17T22:24:34Z</dcterms:modified>
</cp:coreProperties>
</file>