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6"/>
  </p:notesMasterIdLst>
  <p:sldIdLst>
    <p:sldId id="257" r:id="rId3"/>
    <p:sldId id="267" r:id="rId4"/>
    <p:sldId id="69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BB6BE6-F7E9-40B8-A648-EA85FCD6A791}">
          <p14:sldIdLst>
            <p14:sldId id="257"/>
            <p14:sldId id="267"/>
            <p14:sldId id="6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48" autoAdjust="0"/>
    <p:restoredTop sz="88413" autoAdjust="0"/>
  </p:normalViewPr>
  <p:slideViewPr>
    <p:cSldViewPr snapToGrid="0">
      <p:cViewPr varScale="1">
        <p:scale>
          <a:sx n="75" d="100"/>
          <a:sy n="75" d="100"/>
        </p:scale>
        <p:origin x="113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EA5548-1422-4E59-BA24-0DFB28CE4835}" type="datetimeFigureOut">
              <a:rPr lang="en-CA" smtClean="0"/>
              <a:t>2/26/2024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5316A6-5A77-4E81-9727-217C72C2FE89}" type="slidenum">
              <a:rPr lang="en-CA" smtClean="0"/>
              <a:t>‹#›</a:t>
            </a:fld>
            <a:endParaRPr lang="en-CA"/>
          </a:p>
        </p:txBody>
      </p:sp>
    </p:spTree>
    <p:extLst>
      <p:ext uri="{BB962C8B-B14F-4D97-AF65-F5344CB8AC3E}">
        <p14:creationId xmlns:p14="http://schemas.microsoft.com/office/powerpoint/2010/main" val="312941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ep.health/media/uploaded/CEP_Poverty_Tool_BC_2016.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4DF649-2391-4871-B0E3-5BB3F5BFAC57}"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166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900" b="1" dirty="0"/>
              <a:t>So How to refer?  </a:t>
            </a:r>
          </a:p>
          <a:p>
            <a:endParaRPr lang="en-CA" sz="900" b="1" dirty="0"/>
          </a:p>
          <a:p>
            <a:r>
              <a:rPr lang="en-CA" sz="900" b="1" dirty="0"/>
              <a:t>FH- </a:t>
            </a:r>
            <a:r>
              <a:rPr lang="en-CA" sz="900" dirty="0"/>
              <a:t>Within the Best Beginnings program we have 3 focus areas: </a:t>
            </a:r>
          </a:p>
          <a:p>
            <a:r>
              <a:rPr lang="en-CA" sz="900" dirty="0"/>
              <a:t> </a:t>
            </a:r>
          </a:p>
          <a:p>
            <a:r>
              <a:rPr lang="en-CA" sz="900" dirty="0"/>
              <a:t>(1)Nurse Family Partnership- NFP (enhanced service)- scheduled visits and eligibility criteria.     </a:t>
            </a:r>
          </a:p>
          <a:p>
            <a:r>
              <a:rPr lang="en-CA" sz="900" dirty="0"/>
              <a:t>(2)Enhanced Family Visiting Program EFVP (enhanced services)- scheduled visits and eligibility criteria.</a:t>
            </a:r>
          </a:p>
          <a:p>
            <a:r>
              <a:rPr lang="en-CA" sz="900" dirty="0"/>
              <a:t>(3) Best Beginnings/Immunization program (provides prenatal and universal postpartum services ).  Within this focus area, we have BB episodic/enhanced. Clients are offered in the moment/episodic support either in the prenatal and/or postpartum period e.g. Perinatal Depression and Anxiety.  </a:t>
            </a:r>
          </a:p>
          <a:p>
            <a:r>
              <a:rPr lang="en-CA" sz="900" dirty="0"/>
              <a:t> </a:t>
            </a:r>
          </a:p>
          <a:p>
            <a:r>
              <a:rPr lang="en-CA" sz="900" dirty="0"/>
              <a:t>Seamless Perinatal is a referral, to both Public Health and Acute Maternity services.  Representatives from Maternity and PHN meet weekly to review the referrals to determine the supports required. Consent for referral is required.  </a:t>
            </a:r>
          </a:p>
          <a:p>
            <a:r>
              <a:rPr lang="en-CA" sz="900" dirty="0"/>
              <a:t> </a:t>
            </a:r>
          </a:p>
          <a:p>
            <a:r>
              <a:rPr lang="en-CA" sz="900" dirty="0"/>
              <a:t>Prenatal Registration is a referral to Public Health services.  This questionnaire/form determines if the client would benefit in Public Health Enhanced Support.  </a:t>
            </a:r>
          </a:p>
          <a:p>
            <a:endParaRPr lang="en-CA" sz="900" dirty="0"/>
          </a:p>
          <a:p>
            <a:pPr defTabSz="931774">
              <a:defRPr/>
            </a:pPr>
            <a:r>
              <a:rPr lang="en-CA" sz="900" b="1" dirty="0"/>
              <a:t>Northern Health- </a:t>
            </a:r>
            <a:r>
              <a:rPr lang="en-CA" sz="900" dirty="0"/>
              <a:t>. Primary care nurses within IPTs lead the early postpartum follow-up 24-48 hours after hospital discharge, but many primary care providers have their own routine for early postpartum follow-up too. Sometimes this can lead to duplication in service. For midwifery care, midwives will typically lead the postpartum/newborn follow-up and transfer care back to the primary care provider at 6 weeks postpartum. The IPT would then become involved with the family for early childhood services starting at 2 months for child heath clinics. </a:t>
            </a:r>
          </a:p>
          <a:p>
            <a:pPr defTabSz="931774">
              <a:defRPr/>
            </a:pPr>
            <a:endParaRPr lang="en-US" sz="900" dirty="0"/>
          </a:p>
          <a:p>
            <a:pPr defTabSz="931774">
              <a:defRPr/>
            </a:pPr>
            <a:r>
              <a:rPr lang="en-US" sz="900" b="1" dirty="0"/>
              <a:t>VCH</a:t>
            </a:r>
          </a:p>
          <a:p>
            <a:pPr defTabSz="931774">
              <a:defRPr/>
            </a:pPr>
            <a:r>
              <a:rPr lang="en-US" sz="900" b="0" dirty="0"/>
              <a:t>Providers can refer early, whether midwife is involved or not.  All clients universally referred, screened through nursing assessment, then level of service is determined based on needs.  Longitudinal involvement can happen prenatal to K entry.  </a:t>
            </a:r>
            <a:endParaRPr lang="en-CA" sz="900" b="0" dirty="0"/>
          </a:p>
          <a:p>
            <a:endParaRPr lang="en-CA" sz="900" dirty="0"/>
          </a:p>
        </p:txBody>
      </p:sp>
      <p:sp>
        <p:nvSpPr>
          <p:cNvPr id="4" name="Slide Number Placeholder 3"/>
          <p:cNvSpPr>
            <a:spLocks noGrp="1"/>
          </p:cNvSpPr>
          <p:nvPr>
            <p:ph type="sldNum" sz="quarter" idx="10"/>
          </p:nvPr>
        </p:nvSpPr>
        <p:spPr/>
        <p:txBody>
          <a:bodyPr/>
          <a:lstStyle/>
          <a:p>
            <a:pPr defTabSz="931774">
              <a:defRPr/>
            </a:pPr>
            <a:fld id="{D262D758-CE41-4E88-B1D9-2416B9BC1A09}" type="slidenum">
              <a:rPr lang="en-US">
                <a:solidFill>
                  <a:prstClr val="black"/>
                </a:solidFill>
                <a:latin typeface="Calibri"/>
              </a:rPr>
              <a:pPr defTabSz="931774">
                <a:defRPr/>
              </a:pPr>
              <a:t>2</a:t>
            </a:fld>
            <a:endParaRPr lang="en-US">
              <a:solidFill>
                <a:prstClr val="black"/>
              </a:solidFill>
              <a:latin typeface="Calibri"/>
            </a:endParaRPr>
          </a:p>
        </p:txBody>
      </p:sp>
    </p:spTree>
    <p:extLst>
      <p:ext uri="{BB962C8B-B14F-4D97-AF65-F5344CB8AC3E}">
        <p14:creationId xmlns:p14="http://schemas.microsoft.com/office/powerpoint/2010/main" val="3454258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https://vch.eduhealth.ca/en/viewer?file=%2fmedia%2fVCH%2fGH%2fGH.22.F56.pdf#phrase=false</a:t>
            </a:r>
          </a:p>
          <a:p>
            <a:endParaRPr lang="en-CA" dirty="0"/>
          </a:p>
          <a:p>
            <a:r>
              <a:rPr lang="en-CA" dirty="0"/>
              <a:t>This one page, double-sided client resource is designed to support pregnant individuals and parents across BC with interventions for poverty reduction and food security as recommended in the </a:t>
            </a:r>
            <a:r>
              <a:rPr lang="en-CA" u="sng" dirty="0">
                <a:hlinkClick r:id="rId3"/>
              </a:rPr>
              <a:t>BC Poverty Intervention Tool for Primary Care Providers</a:t>
            </a:r>
            <a:r>
              <a:rPr lang="en-CA" dirty="0"/>
              <a:t>. When printed this resource has a QR code to facilitate electronic sharing and access to web links.  I’m sure this resource contains information practitioners are already aware of, but hope this format might be a useful tool for sharing with clients or publishing on your websites.</a:t>
            </a:r>
          </a:p>
          <a:p>
            <a:r>
              <a:rPr lang="en-CA" dirty="0"/>
              <a:t> </a:t>
            </a:r>
          </a:p>
          <a:p>
            <a:endParaRPr lang="en-CA" dirty="0"/>
          </a:p>
        </p:txBody>
      </p:sp>
      <p:sp>
        <p:nvSpPr>
          <p:cNvPr id="4" name="Slide Number Placeholder 3"/>
          <p:cNvSpPr>
            <a:spLocks noGrp="1"/>
          </p:cNvSpPr>
          <p:nvPr>
            <p:ph type="sldNum" sz="quarter" idx="10"/>
          </p:nvPr>
        </p:nvSpPr>
        <p:spPr/>
        <p:txBody>
          <a:bodyPr/>
          <a:lstStyle/>
          <a:p>
            <a:fld id="{130751B2-FB3C-4648-909F-B7960956F3AF}" type="slidenum">
              <a:rPr lang="en-CA" smtClean="0"/>
              <a:t>3</a:t>
            </a:fld>
            <a:endParaRPr lang="en-CA"/>
          </a:p>
        </p:txBody>
      </p:sp>
    </p:spTree>
    <p:extLst>
      <p:ext uri="{BB962C8B-B14F-4D97-AF65-F5344CB8AC3E}">
        <p14:creationId xmlns:p14="http://schemas.microsoft.com/office/powerpoint/2010/main" val="2165710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9DA15A-E2F1-4FAA-9F11-9C0A25234ADA}" type="slidenum">
              <a:rPr lang="en-CA" smtClean="0"/>
              <a:t>‹#›</a:t>
            </a:fld>
            <a:endParaRPr lang="en-CA"/>
          </a:p>
        </p:txBody>
      </p:sp>
    </p:spTree>
    <p:extLst>
      <p:ext uri="{BB962C8B-B14F-4D97-AF65-F5344CB8AC3E}">
        <p14:creationId xmlns:p14="http://schemas.microsoft.com/office/powerpoint/2010/main" val="200572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9DA15A-E2F1-4FAA-9F11-9C0A25234ADA}" type="slidenum">
              <a:rPr lang="en-CA" smtClean="0"/>
              <a:t>‹#›</a:t>
            </a:fld>
            <a:endParaRPr lang="en-CA"/>
          </a:p>
        </p:txBody>
      </p:sp>
    </p:spTree>
    <p:extLst>
      <p:ext uri="{BB962C8B-B14F-4D97-AF65-F5344CB8AC3E}">
        <p14:creationId xmlns:p14="http://schemas.microsoft.com/office/powerpoint/2010/main" val="3320980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9DA15A-E2F1-4FAA-9F11-9C0A25234ADA}" type="slidenum">
              <a:rPr lang="en-CA" smtClean="0"/>
              <a:t>‹#›</a:t>
            </a:fld>
            <a:endParaRPr lang="en-CA"/>
          </a:p>
        </p:txBody>
      </p:sp>
    </p:spTree>
    <p:extLst>
      <p:ext uri="{BB962C8B-B14F-4D97-AF65-F5344CB8AC3E}">
        <p14:creationId xmlns:p14="http://schemas.microsoft.com/office/powerpoint/2010/main" val="4029830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aster Titl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F364FD-7182-1A4B-8185-58DF39D82C55}"/>
              </a:ext>
            </a:extLst>
          </p:cNvPr>
          <p:cNvSpPr>
            <a:spLocks noGrp="1"/>
          </p:cNvSpPr>
          <p:nvPr>
            <p:ph type="subTitle" idx="1"/>
          </p:nvPr>
        </p:nvSpPr>
        <p:spPr>
          <a:xfrm>
            <a:off x="775539" y="1709863"/>
            <a:ext cx="9249625" cy="472022"/>
          </a:xfrm>
        </p:spPr>
        <p:txBody>
          <a:bodyPr>
            <a:normAutofit fontScale="92500" lnSpcReduction="10000"/>
          </a:bodyPr>
          <a:lstStyle>
            <a:lvl1pPr marL="0" indent="0">
              <a:buNone/>
              <a:defRPr/>
            </a:lvl1pPr>
          </a:lstStyle>
          <a:p>
            <a:pPr algn="l"/>
            <a:r>
              <a:rPr lang="en-US" sz="3200"/>
              <a:t>Click to edit Master subtitle style</a:t>
            </a:r>
            <a:endParaRPr lang="en-US" sz="3200" dirty="0"/>
          </a:p>
        </p:txBody>
      </p:sp>
      <p:sp>
        <p:nvSpPr>
          <p:cNvPr id="11" name="Title 1">
            <a:extLst>
              <a:ext uri="{FF2B5EF4-FFF2-40B4-BE49-F238E27FC236}">
                <a16:creationId xmlns:a16="http://schemas.microsoft.com/office/drawing/2014/main" id="{188CE592-9665-4D4E-900F-EF4CE01497A2}"/>
              </a:ext>
            </a:extLst>
          </p:cNvPr>
          <p:cNvSpPr>
            <a:spLocks noGrp="1"/>
          </p:cNvSpPr>
          <p:nvPr>
            <p:ph type="ctrTitle"/>
          </p:nvPr>
        </p:nvSpPr>
        <p:spPr>
          <a:xfrm>
            <a:off x="763508" y="867623"/>
            <a:ext cx="9249625" cy="762001"/>
          </a:xfrm>
          <a:prstGeom prst="rect">
            <a:avLst/>
          </a:prstGeom>
        </p:spPr>
        <p:txBody>
          <a:bodyPr anchor="t">
            <a:normAutofit/>
          </a:bodyPr>
          <a:lstStyle>
            <a:lvl1pPr>
              <a:defRPr b="1" i="0" baseline="0">
                <a:solidFill>
                  <a:srgbClr val="0078AE"/>
                </a:solidFill>
                <a:latin typeface="+mn-lt"/>
                <a:cs typeface="Calibri" panose="020F0502020204030204" pitchFamily="34" charset="0"/>
              </a:defRPr>
            </a:lvl1pPr>
          </a:lstStyle>
          <a:p>
            <a:pPr algn="l"/>
            <a:r>
              <a:rPr lang="en-US" sz="4800" b="1">
                <a:solidFill>
                  <a:srgbClr val="0078AE"/>
                </a:solidFill>
                <a:latin typeface="Calibri" panose="020F0502020204030204" pitchFamily="34" charset="0"/>
                <a:cs typeface="Calibri" panose="020F0502020204030204" pitchFamily="34" charset="0"/>
              </a:rPr>
              <a:t>Click to edit Master title style</a:t>
            </a:r>
            <a:endParaRPr lang="en-US" sz="4800" b="1" dirty="0">
              <a:solidFill>
                <a:srgbClr val="0078AE"/>
              </a:solidFill>
              <a:latin typeface="Calibri" panose="020F0502020204030204" pitchFamily="34" charset="0"/>
              <a:cs typeface="Calibri" panose="020F0502020204030204" pitchFamily="34" charset="0"/>
            </a:endParaRPr>
          </a:p>
        </p:txBody>
      </p:sp>
      <p:sp>
        <p:nvSpPr>
          <p:cNvPr id="17" name="Text Placeholder 16">
            <a:extLst>
              <a:ext uri="{FF2B5EF4-FFF2-40B4-BE49-F238E27FC236}">
                <a16:creationId xmlns:a16="http://schemas.microsoft.com/office/drawing/2014/main" id="{EE290C3C-54AB-E647-80D8-6ABAF7AD723C}"/>
              </a:ext>
            </a:extLst>
          </p:cNvPr>
          <p:cNvSpPr>
            <a:spLocks noGrp="1"/>
          </p:cNvSpPr>
          <p:nvPr>
            <p:ph type="body" sz="quarter" idx="13" hasCustomPrompt="1"/>
          </p:nvPr>
        </p:nvSpPr>
        <p:spPr>
          <a:xfrm>
            <a:off x="787571" y="2191509"/>
            <a:ext cx="4217486" cy="365125"/>
          </a:xfrm>
        </p:spPr>
        <p:txBody>
          <a:bodyPr>
            <a:normAutofit/>
          </a:bodyPr>
          <a:lstStyle>
            <a:lvl1pPr marL="0" indent="0">
              <a:buNone/>
              <a:defRPr sz="1800">
                <a:solidFill>
                  <a:schemeClr val="bg2">
                    <a:lumMod val="25000"/>
                  </a:schemeClr>
                </a:solidFill>
              </a:defRPr>
            </a:lvl1pPr>
          </a:lstStyle>
          <a:p>
            <a:pPr lvl="0"/>
            <a:r>
              <a:rPr lang="en-CA" dirty="0"/>
              <a:t>Month Day, Year</a:t>
            </a:r>
            <a:endParaRPr lang="en-US" dirty="0"/>
          </a:p>
        </p:txBody>
      </p:sp>
      <p:sp>
        <p:nvSpPr>
          <p:cNvPr id="5" name="Date Placeholder 3">
            <a:extLst>
              <a:ext uri="{FF2B5EF4-FFF2-40B4-BE49-F238E27FC236}">
                <a16:creationId xmlns:a16="http://schemas.microsoft.com/office/drawing/2014/main" id="{EB83C86C-2D52-0942-AAB9-C5C5B7F4B796}"/>
              </a:ext>
            </a:extLst>
          </p:cNvPr>
          <p:cNvSpPr>
            <a:spLocks noGrp="1"/>
          </p:cNvSpPr>
          <p:nvPr>
            <p:ph type="dt" sz="half" idx="2"/>
          </p:nvPr>
        </p:nvSpPr>
        <p:spPr>
          <a:xfrm>
            <a:off x="5573745" y="5953618"/>
            <a:ext cx="1373707" cy="33193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238585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Master Title Slide - Ocean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F364FD-7182-1A4B-8185-58DF39D82C55}"/>
              </a:ext>
            </a:extLst>
          </p:cNvPr>
          <p:cNvSpPr>
            <a:spLocks noGrp="1"/>
          </p:cNvSpPr>
          <p:nvPr>
            <p:ph type="subTitle" idx="1"/>
          </p:nvPr>
        </p:nvSpPr>
        <p:spPr>
          <a:xfrm>
            <a:off x="775539" y="1709863"/>
            <a:ext cx="9249625" cy="472022"/>
          </a:xfrm>
        </p:spPr>
        <p:txBody>
          <a:bodyPr>
            <a:normAutofit fontScale="92500" lnSpcReduction="10000"/>
          </a:bodyPr>
          <a:lstStyle>
            <a:lvl1pPr marL="0" indent="0">
              <a:buNone/>
              <a:defRPr>
                <a:solidFill>
                  <a:schemeClr val="bg1"/>
                </a:solidFill>
              </a:defRPr>
            </a:lvl1pPr>
          </a:lstStyle>
          <a:p>
            <a:pPr algn="l"/>
            <a:r>
              <a:rPr lang="en-US" sz="3200"/>
              <a:t>Click to edit Master subtitle style</a:t>
            </a:r>
            <a:endParaRPr lang="en-US" sz="3200" dirty="0"/>
          </a:p>
        </p:txBody>
      </p:sp>
      <p:sp>
        <p:nvSpPr>
          <p:cNvPr id="17" name="Text Placeholder 16">
            <a:extLst>
              <a:ext uri="{FF2B5EF4-FFF2-40B4-BE49-F238E27FC236}">
                <a16:creationId xmlns:a16="http://schemas.microsoft.com/office/drawing/2014/main" id="{EE290C3C-54AB-E647-80D8-6ABAF7AD723C}"/>
              </a:ext>
            </a:extLst>
          </p:cNvPr>
          <p:cNvSpPr>
            <a:spLocks noGrp="1"/>
          </p:cNvSpPr>
          <p:nvPr>
            <p:ph type="body" sz="quarter" idx="13" hasCustomPrompt="1"/>
          </p:nvPr>
        </p:nvSpPr>
        <p:spPr>
          <a:xfrm>
            <a:off x="787571" y="2191509"/>
            <a:ext cx="4217486" cy="365125"/>
          </a:xfrm>
        </p:spPr>
        <p:txBody>
          <a:bodyPr>
            <a:normAutofit/>
          </a:bodyPr>
          <a:lstStyle>
            <a:lvl1pPr marL="0" indent="0">
              <a:buNone/>
              <a:defRPr sz="1800">
                <a:solidFill>
                  <a:schemeClr val="bg1"/>
                </a:solidFill>
              </a:defRPr>
            </a:lvl1pPr>
          </a:lstStyle>
          <a:p>
            <a:pPr lvl="0"/>
            <a:r>
              <a:rPr lang="en-CA" dirty="0"/>
              <a:t>Month Day, Year</a:t>
            </a:r>
            <a:endParaRPr lang="en-US" dirty="0"/>
          </a:p>
        </p:txBody>
      </p:sp>
      <p:sp>
        <p:nvSpPr>
          <p:cNvPr id="12" name="Title 1">
            <a:extLst>
              <a:ext uri="{FF2B5EF4-FFF2-40B4-BE49-F238E27FC236}">
                <a16:creationId xmlns:a16="http://schemas.microsoft.com/office/drawing/2014/main" id="{B65D7D9A-97D7-7D4D-88E4-36791E74BAC5}"/>
              </a:ext>
            </a:extLst>
          </p:cNvPr>
          <p:cNvSpPr txBox="1">
            <a:spLocks/>
          </p:cNvSpPr>
          <p:nvPr/>
        </p:nvSpPr>
        <p:spPr>
          <a:xfrm>
            <a:off x="775539" y="794657"/>
            <a:ext cx="10371432" cy="9152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i="0" dirty="0">
              <a:solidFill>
                <a:schemeClr val="bg1"/>
              </a:solidFill>
              <a:latin typeface="Calibri" panose="020F0502020204030204" pitchFamily="34" charset="0"/>
              <a:cs typeface="Calibri" panose="020F0502020204030204" pitchFamily="34" charset="0"/>
            </a:endParaRPr>
          </a:p>
        </p:txBody>
      </p:sp>
      <p:sp>
        <p:nvSpPr>
          <p:cNvPr id="14" name="Title 1">
            <a:extLst>
              <a:ext uri="{FF2B5EF4-FFF2-40B4-BE49-F238E27FC236}">
                <a16:creationId xmlns:a16="http://schemas.microsoft.com/office/drawing/2014/main" id="{E7A88D5F-F803-2542-A214-A5B3C51C8E5C}"/>
              </a:ext>
            </a:extLst>
          </p:cNvPr>
          <p:cNvSpPr>
            <a:spLocks noGrp="1"/>
          </p:cNvSpPr>
          <p:nvPr>
            <p:ph type="title"/>
          </p:nvPr>
        </p:nvSpPr>
        <p:spPr>
          <a:xfrm>
            <a:off x="775540" y="838198"/>
            <a:ext cx="9249624" cy="819831"/>
          </a:xfrm>
          <a:prstGeom prst="rect">
            <a:avLst/>
          </a:prstGeom>
        </p:spPr>
        <p:txBody>
          <a:bodyPr>
            <a:normAutofit/>
          </a:bodyPr>
          <a:lstStyle>
            <a:lvl1pPr>
              <a:defRPr sz="4800" b="1" i="0" baseline="0">
                <a:solidFill>
                  <a:schemeClr val="bg1"/>
                </a:solidFill>
                <a:latin typeface="Calibri" panose="020F0502020204030204" pitchFamily="34" charset="0"/>
              </a:defRPr>
            </a:lvl1pPr>
          </a:lstStyle>
          <a:p>
            <a:r>
              <a:rPr lang="en-US"/>
              <a:t>Click to edit Master title style</a:t>
            </a:r>
            <a:endParaRPr lang="en-US" dirty="0"/>
          </a:p>
        </p:txBody>
      </p:sp>
      <p:sp>
        <p:nvSpPr>
          <p:cNvPr id="10" name="Title 1">
            <a:extLst>
              <a:ext uri="{FF2B5EF4-FFF2-40B4-BE49-F238E27FC236}">
                <a16:creationId xmlns:a16="http://schemas.microsoft.com/office/drawing/2014/main" id="{B65D7D9A-97D7-7D4D-88E4-36791E74BAC5}"/>
              </a:ext>
            </a:extLst>
          </p:cNvPr>
          <p:cNvSpPr txBox="1">
            <a:spLocks/>
          </p:cNvSpPr>
          <p:nvPr userDrawn="1"/>
        </p:nvSpPr>
        <p:spPr>
          <a:xfrm>
            <a:off x="775539" y="794657"/>
            <a:ext cx="10371432" cy="9152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i="0" dirty="0">
              <a:solidFill>
                <a:schemeClr val="bg1"/>
              </a:solidFill>
              <a:latin typeface="Calibri" panose="020F0502020204030204" pitchFamily="34" charset="0"/>
              <a:cs typeface="Calibri" panose="020F0502020204030204" pitchFamily="34" charset="0"/>
            </a:endParaRPr>
          </a:p>
        </p:txBody>
      </p:sp>
      <p:sp>
        <p:nvSpPr>
          <p:cNvPr id="9" name="Date Placeholder 3">
            <a:extLst>
              <a:ext uri="{FF2B5EF4-FFF2-40B4-BE49-F238E27FC236}">
                <a16:creationId xmlns:a16="http://schemas.microsoft.com/office/drawing/2014/main" id="{EEDAAF11-EB00-9E45-9B4C-4DCDF7241C54}"/>
              </a:ext>
            </a:extLst>
          </p:cNvPr>
          <p:cNvSpPr>
            <a:spLocks noGrp="1"/>
          </p:cNvSpPr>
          <p:nvPr>
            <p:ph type="dt" sz="half" idx="2"/>
          </p:nvPr>
        </p:nvSpPr>
        <p:spPr>
          <a:xfrm>
            <a:off x="5573745" y="5953618"/>
            <a:ext cx="1373707" cy="331932"/>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Tree>
    <p:extLst>
      <p:ext uri="{BB962C8B-B14F-4D97-AF65-F5344CB8AC3E}">
        <p14:creationId xmlns:p14="http://schemas.microsoft.com/office/powerpoint/2010/main" val="311267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aster Titl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F364FD-7182-1A4B-8185-58DF39D82C55}"/>
              </a:ext>
            </a:extLst>
          </p:cNvPr>
          <p:cNvSpPr>
            <a:spLocks noGrp="1"/>
          </p:cNvSpPr>
          <p:nvPr>
            <p:ph type="subTitle" idx="1"/>
          </p:nvPr>
        </p:nvSpPr>
        <p:spPr>
          <a:xfrm>
            <a:off x="775539" y="1709863"/>
            <a:ext cx="9249625" cy="472022"/>
          </a:xfrm>
        </p:spPr>
        <p:txBody>
          <a:bodyPr>
            <a:normAutofit fontScale="92500" lnSpcReduction="10000"/>
          </a:bodyPr>
          <a:lstStyle>
            <a:lvl1pPr marL="0" indent="0">
              <a:buNone/>
              <a:defRPr/>
            </a:lvl1pPr>
          </a:lstStyle>
          <a:p>
            <a:pPr algn="l"/>
            <a:r>
              <a:rPr lang="en-US" sz="3200"/>
              <a:t>Click to edit Master subtitle style</a:t>
            </a:r>
            <a:endParaRPr lang="en-US" sz="3200" dirty="0"/>
          </a:p>
        </p:txBody>
      </p:sp>
      <p:sp>
        <p:nvSpPr>
          <p:cNvPr id="11" name="Title 1">
            <a:extLst>
              <a:ext uri="{FF2B5EF4-FFF2-40B4-BE49-F238E27FC236}">
                <a16:creationId xmlns:a16="http://schemas.microsoft.com/office/drawing/2014/main" id="{188CE592-9665-4D4E-900F-EF4CE01497A2}"/>
              </a:ext>
            </a:extLst>
          </p:cNvPr>
          <p:cNvSpPr>
            <a:spLocks noGrp="1"/>
          </p:cNvSpPr>
          <p:nvPr>
            <p:ph type="ctrTitle"/>
          </p:nvPr>
        </p:nvSpPr>
        <p:spPr>
          <a:xfrm>
            <a:off x="763508" y="867623"/>
            <a:ext cx="9249625" cy="762001"/>
          </a:xfrm>
          <a:prstGeom prst="rect">
            <a:avLst/>
          </a:prstGeom>
        </p:spPr>
        <p:txBody>
          <a:bodyPr anchor="t">
            <a:normAutofit/>
          </a:bodyPr>
          <a:lstStyle>
            <a:lvl1pPr>
              <a:defRPr b="1" i="0" baseline="0">
                <a:solidFill>
                  <a:srgbClr val="0078AE"/>
                </a:solidFill>
                <a:latin typeface="+mn-lt"/>
                <a:cs typeface="Calibri" panose="020F0502020204030204" pitchFamily="34" charset="0"/>
              </a:defRPr>
            </a:lvl1pPr>
          </a:lstStyle>
          <a:p>
            <a:pPr algn="l"/>
            <a:r>
              <a:rPr lang="en-US" sz="4800" b="1">
                <a:solidFill>
                  <a:srgbClr val="0078AE"/>
                </a:solidFill>
                <a:latin typeface="Calibri" panose="020F0502020204030204" pitchFamily="34" charset="0"/>
                <a:cs typeface="Calibri" panose="020F0502020204030204" pitchFamily="34" charset="0"/>
              </a:rPr>
              <a:t>Click to edit Master title style</a:t>
            </a:r>
            <a:endParaRPr lang="en-US" sz="4800" b="1" dirty="0">
              <a:solidFill>
                <a:srgbClr val="0078AE"/>
              </a:solidFill>
              <a:latin typeface="Calibri" panose="020F0502020204030204" pitchFamily="34" charset="0"/>
              <a:cs typeface="Calibri" panose="020F0502020204030204" pitchFamily="34" charset="0"/>
            </a:endParaRPr>
          </a:p>
        </p:txBody>
      </p:sp>
      <p:sp>
        <p:nvSpPr>
          <p:cNvPr id="17" name="Text Placeholder 16">
            <a:extLst>
              <a:ext uri="{FF2B5EF4-FFF2-40B4-BE49-F238E27FC236}">
                <a16:creationId xmlns:a16="http://schemas.microsoft.com/office/drawing/2014/main" id="{EE290C3C-54AB-E647-80D8-6ABAF7AD723C}"/>
              </a:ext>
            </a:extLst>
          </p:cNvPr>
          <p:cNvSpPr>
            <a:spLocks noGrp="1"/>
          </p:cNvSpPr>
          <p:nvPr>
            <p:ph type="body" sz="quarter" idx="13" hasCustomPrompt="1"/>
          </p:nvPr>
        </p:nvSpPr>
        <p:spPr>
          <a:xfrm>
            <a:off x="787571" y="2191509"/>
            <a:ext cx="4217486" cy="365125"/>
          </a:xfrm>
        </p:spPr>
        <p:txBody>
          <a:bodyPr>
            <a:normAutofit/>
          </a:bodyPr>
          <a:lstStyle>
            <a:lvl1pPr marL="0" indent="0">
              <a:buNone/>
              <a:defRPr sz="1800">
                <a:solidFill>
                  <a:schemeClr val="bg2">
                    <a:lumMod val="25000"/>
                  </a:schemeClr>
                </a:solidFill>
              </a:defRPr>
            </a:lvl1pPr>
          </a:lstStyle>
          <a:p>
            <a:pPr lvl="0"/>
            <a:r>
              <a:rPr lang="en-CA" dirty="0"/>
              <a:t>Month Day, Year</a:t>
            </a:r>
            <a:endParaRPr lang="en-US" dirty="0"/>
          </a:p>
        </p:txBody>
      </p:sp>
      <p:sp>
        <p:nvSpPr>
          <p:cNvPr id="5" name="Date Placeholder 3">
            <a:extLst>
              <a:ext uri="{FF2B5EF4-FFF2-40B4-BE49-F238E27FC236}">
                <a16:creationId xmlns:a16="http://schemas.microsoft.com/office/drawing/2014/main" id="{EB83C86C-2D52-0942-AAB9-C5C5B7F4B796}"/>
              </a:ext>
            </a:extLst>
          </p:cNvPr>
          <p:cNvSpPr>
            <a:spLocks noGrp="1"/>
          </p:cNvSpPr>
          <p:nvPr>
            <p:ph type="dt" sz="half" idx="2"/>
          </p:nvPr>
        </p:nvSpPr>
        <p:spPr>
          <a:xfrm>
            <a:off x="5573745" y="5953618"/>
            <a:ext cx="1373707" cy="33193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806884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aster Title Slide - Ocean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F364FD-7182-1A4B-8185-58DF39D82C55}"/>
              </a:ext>
            </a:extLst>
          </p:cNvPr>
          <p:cNvSpPr>
            <a:spLocks noGrp="1"/>
          </p:cNvSpPr>
          <p:nvPr>
            <p:ph type="subTitle" idx="1"/>
          </p:nvPr>
        </p:nvSpPr>
        <p:spPr>
          <a:xfrm>
            <a:off x="775539" y="1709863"/>
            <a:ext cx="9249625" cy="472022"/>
          </a:xfrm>
        </p:spPr>
        <p:txBody>
          <a:bodyPr>
            <a:normAutofit fontScale="92500" lnSpcReduction="10000"/>
          </a:bodyPr>
          <a:lstStyle>
            <a:lvl1pPr marL="0" indent="0">
              <a:buNone/>
              <a:defRPr>
                <a:solidFill>
                  <a:schemeClr val="bg1"/>
                </a:solidFill>
              </a:defRPr>
            </a:lvl1pPr>
          </a:lstStyle>
          <a:p>
            <a:pPr algn="l"/>
            <a:r>
              <a:rPr lang="en-US" sz="3200"/>
              <a:t>Click to edit Master subtitle style</a:t>
            </a:r>
            <a:endParaRPr lang="en-US" sz="3200" dirty="0"/>
          </a:p>
        </p:txBody>
      </p:sp>
      <p:sp>
        <p:nvSpPr>
          <p:cNvPr id="17" name="Text Placeholder 16">
            <a:extLst>
              <a:ext uri="{FF2B5EF4-FFF2-40B4-BE49-F238E27FC236}">
                <a16:creationId xmlns:a16="http://schemas.microsoft.com/office/drawing/2014/main" id="{EE290C3C-54AB-E647-80D8-6ABAF7AD723C}"/>
              </a:ext>
            </a:extLst>
          </p:cNvPr>
          <p:cNvSpPr>
            <a:spLocks noGrp="1"/>
          </p:cNvSpPr>
          <p:nvPr>
            <p:ph type="body" sz="quarter" idx="13" hasCustomPrompt="1"/>
          </p:nvPr>
        </p:nvSpPr>
        <p:spPr>
          <a:xfrm>
            <a:off x="787571" y="2191509"/>
            <a:ext cx="4217486" cy="365125"/>
          </a:xfrm>
        </p:spPr>
        <p:txBody>
          <a:bodyPr>
            <a:normAutofit/>
          </a:bodyPr>
          <a:lstStyle>
            <a:lvl1pPr marL="0" indent="0">
              <a:buNone/>
              <a:defRPr sz="1800">
                <a:solidFill>
                  <a:schemeClr val="bg1"/>
                </a:solidFill>
              </a:defRPr>
            </a:lvl1pPr>
          </a:lstStyle>
          <a:p>
            <a:pPr lvl="0"/>
            <a:r>
              <a:rPr lang="en-CA" dirty="0"/>
              <a:t>Month Day, Year</a:t>
            </a:r>
            <a:endParaRPr lang="en-US" dirty="0"/>
          </a:p>
        </p:txBody>
      </p:sp>
      <p:sp>
        <p:nvSpPr>
          <p:cNvPr id="12" name="Title 1">
            <a:extLst>
              <a:ext uri="{FF2B5EF4-FFF2-40B4-BE49-F238E27FC236}">
                <a16:creationId xmlns:a16="http://schemas.microsoft.com/office/drawing/2014/main" id="{B65D7D9A-97D7-7D4D-88E4-36791E74BAC5}"/>
              </a:ext>
            </a:extLst>
          </p:cNvPr>
          <p:cNvSpPr txBox="1">
            <a:spLocks/>
          </p:cNvSpPr>
          <p:nvPr/>
        </p:nvSpPr>
        <p:spPr>
          <a:xfrm>
            <a:off x="775539" y="794657"/>
            <a:ext cx="10371432" cy="9152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i="0" dirty="0">
              <a:solidFill>
                <a:schemeClr val="bg1"/>
              </a:solidFill>
              <a:latin typeface="Calibri" panose="020F0502020204030204" pitchFamily="34" charset="0"/>
              <a:cs typeface="Calibri" panose="020F0502020204030204" pitchFamily="34" charset="0"/>
            </a:endParaRPr>
          </a:p>
        </p:txBody>
      </p:sp>
      <p:sp>
        <p:nvSpPr>
          <p:cNvPr id="14" name="Title 1">
            <a:extLst>
              <a:ext uri="{FF2B5EF4-FFF2-40B4-BE49-F238E27FC236}">
                <a16:creationId xmlns:a16="http://schemas.microsoft.com/office/drawing/2014/main" id="{E7A88D5F-F803-2542-A214-A5B3C51C8E5C}"/>
              </a:ext>
            </a:extLst>
          </p:cNvPr>
          <p:cNvSpPr>
            <a:spLocks noGrp="1"/>
          </p:cNvSpPr>
          <p:nvPr>
            <p:ph type="title"/>
          </p:nvPr>
        </p:nvSpPr>
        <p:spPr>
          <a:xfrm>
            <a:off x="775540" y="838198"/>
            <a:ext cx="9249624" cy="819831"/>
          </a:xfrm>
          <a:prstGeom prst="rect">
            <a:avLst/>
          </a:prstGeom>
        </p:spPr>
        <p:txBody>
          <a:bodyPr>
            <a:normAutofit/>
          </a:bodyPr>
          <a:lstStyle>
            <a:lvl1pPr>
              <a:defRPr sz="4800" b="1" i="0" baseline="0">
                <a:solidFill>
                  <a:schemeClr val="bg1"/>
                </a:solidFill>
                <a:latin typeface="Calibri" panose="020F0502020204030204" pitchFamily="34" charset="0"/>
              </a:defRPr>
            </a:lvl1pPr>
          </a:lstStyle>
          <a:p>
            <a:r>
              <a:rPr lang="en-US"/>
              <a:t>Click to edit Master title style</a:t>
            </a:r>
            <a:endParaRPr lang="en-US" dirty="0"/>
          </a:p>
        </p:txBody>
      </p:sp>
      <p:sp>
        <p:nvSpPr>
          <p:cNvPr id="10" name="Title 1">
            <a:extLst>
              <a:ext uri="{FF2B5EF4-FFF2-40B4-BE49-F238E27FC236}">
                <a16:creationId xmlns:a16="http://schemas.microsoft.com/office/drawing/2014/main" id="{B65D7D9A-97D7-7D4D-88E4-36791E74BAC5}"/>
              </a:ext>
            </a:extLst>
          </p:cNvPr>
          <p:cNvSpPr txBox="1">
            <a:spLocks/>
          </p:cNvSpPr>
          <p:nvPr userDrawn="1"/>
        </p:nvSpPr>
        <p:spPr>
          <a:xfrm>
            <a:off x="775539" y="794657"/>
            <a:ext cx="10371432" cy="9152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i="0" dirty="0">
              <a:solidFill>
                <a:schemeClr val="bg1"/>
              </a:solidFill>
              <a:latin typeface="Calibri" panose="020F0502020204030204" pitchFamily="34" charset="0"/>
              <a:cs typeface="Calibri" panose="020F0502020204030204" pitchFamily="34" charset="0"/>
            </a:endParaRPr>
          </a:p>
        </p:txBody>
      </p:sp>
      <p:sp>
        <p:nvSpPr>
          <p:cNvPr id="9" name="Date Placeholder 3">
            <a:extLst>
              <a:ext uri="{FF2B5EF4-FFF2-40B4-BE49-F238E27FC236}">
                <a16:creationId xmlns:a16="http://schemas.microsoft.com/office/drawing/2014/main" id="{EEDAAF11-EB00-9E45-9B4C-4DCDF7241C54}"/>
              </a:ext>
            </a:extLst>
          </p:cNvPr>
          <p:cNvSpPr>
            <a:spLocks noGrp="1"/>
          </p:cNvSpPr>
          <p:nvPr>
            <p:ph type="dt" sz="half" idx="2"/>
          </p:nvPr>
        </p:nvSpPr>
        <p:spPr>
          <a:xfrm>
            <a:off x="5573745" y="5953618"/>
            <a:ext cx="1373707" cy="331932"/>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Tree>
    <p:extLst>
      <p:ext uri="{BB962C8B-B14F-4D97-AF65-F5344CB8AC3E}">
        <p14:creationId xmlns:p14="http://schemas.microsoft.com/office/powerpoint/2010/main" val="1311742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vy Tex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EE1A9CA-3ADE-854E-91BB-E858E7DEC247}"/>
              </a:ext>
            </a:extLst>
          </p:cNvPr>
          <p:cNvSpPr>
            <a:spLocks noGrp="1"/>
          </p:cNvSpPr>
          <p:nvPr>
            <p:ph type="title"/>
          </p:nvPr>
        </p:nvSpPr>
        <p:spPr>
          <a:xfrm>
            <a:off x="587828" y="666290"/>
            <a:ext cx="5127171" cy="538389"/>
          </a:xfrm>
          <a:prstGeom prst="rect">
            <a:avLst/>
          </a:prstGeom>
        </p:spPr>
        <p:txBody>
          <a:bodyPr>
            <a:normAutofit/>
          </a:bodyPr>
          <a:lstStyle>
            <a:lvl1pPr>
              <a:defRPr sz="3000" b="1" i="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FCD51-548C-414C-99D3-073F04B19C93}"/>
              </a:ext>
            </a:extLst>
          </p:cNvPr>
          <p:cNvSpPr>
            <a:spLocks noGrp="1"/>
          </p:cNvSpPr>
          <p:nvPr>
            <p:ph type="body" sz="quarter" idx="13"/>
          </p:nvPr>
        </p:nvSpPr>
        <p:spPr>
          <a:xfrm>
            <a:off x="577055" y="1355197"/>
            <a:ext cx="11020608" cy="3973512"/>
          </a:xfrm>
        </p:spPr>
        <p:txBody>
          <a:bodyPr>
            <a:noAutofit/>
          </a:bodyPr>
          <a:lstStyle>
            <a:lvl1pPr marL="0" indent="0">
              <a:buNone/>
              <a:defRPr sz="2400" baseline="0"/>
            </a:lvl1pPr>
            <a:lvl2pPr marL="457200" indent="0">
              <a:buNone/>
              <a:defRPr baseline="0">
                <a:latin typeface="Calibri" panose="020F0502020204030204" pitchFamily="34" charset="0"/>
              </a:defRPr>
            </a:lvl2pPr>
          </a:lstStyle>
          <a:p>
            <a:pPr lvl="0"/>
            <a:r>
              <a:rPr lang="en-US" dirty="0"/>
              <a:t>Click to edit Master text styles</a:t>
            </a:r>
          </a:p>
        </p:txBody>
      </p:sp>
      <p:sp>
        <p:nvSpPr>
          <p:cNvPr id="7" name="Slide Number Placeholder 5">
            <a:extLst>
              <a:ext uri="{FF2B5EF4-FFF2-40B4-BE49-F238E27FC236}">
                <a16:creationId xmlns:a16="http://schemas.microsoft.com/office/drawing/2014/main" id="{BECBBFB6-2357-2644-870A-64DB118CD54A}"/>
              </a:ext>
            </a:extLst>
          </p:cNvPr>
          <p:cNvSpPr>
            <a:spLocks noGrp="1"/>
          </p:cNvSpPr>
          <p:nvPr>
            <p:ph type="sldNum" sz="quarter" idx="12"/>
          </p:nvPr>
        </p:nvSpPr>
        <p:spPr>
          <a:xfrm>
            <a:off x="10911841" y="6192939"/>
            <a:ext cx="807743" cy="365125"/>
          </a:xfrm>
        </p:spPr>
        <p:txBody>
          <a:bodyPr/>
          <a:lstStyle>
            <a:lvl1pPr algn="r">
              <a:defRPr sz="1100"/>
            </a:lvl1pPr>
          </a:lstStyle>
          <a:p>
            <a:r>
              <a:rPr lang="en-US"/>
              <a:t> Page </a:t>
            </a:r>
            <a:fld id="{56F460CF-4789-5848-B965-6EAFD6B7CB2A}" type="slidenum">
              <a:rPr lang="en-US" smtClean="0"/>
              <a:pPr/>
              <a:t>‹#›</a:t>
            </a:fld>
            <a:endParaRPr lang="en-US" dirty="0"/>
          </a:p>
        </p:txBody>
      </p:sp>
      <p:pic>
        <p:nvPicPr>
          <p:cNvPr id="6" name="Picture 5">
            <a:extLst>
              <a:ext uri="{FF2B5EF4-FFF2-40B4-BE49-F238E27FC236}">
                <a16:creationId xmlns:a16="http://schemas.microsoft.com/office/drawing/2014/main" id="{74C491AC-59CD-E340-B16C-FCFB4B5B7E22}"/>
              </a:ext>
            </a:extLst>
          </p:cNvPr>
          <p:cNvPicPr>
            <a:picLocks noChangeAspect="1"/>
          </p:cNvPicPr>
          <p:nvPr userDrawn="1"/>
        </p:nvPicPr>
        <p:blipFill>
          <a:blip r:embed="rId2"/>
          <a:srcRect/>
          <a:stretch/>
        </p:blipFill>
        <p:spPr>
          <a:xfrm>
            <a:off x="670214" y="6175050"/>
            <a:ext cx="1458685" cy="229607"/>
          </a:xfrm>
          <a:prstGeom prst="rect">
            <a:avLst/>
          </a:prstGeom>
        </p:spPr>
      </p:pic>
    </p:spTree>
    <p:extLst>
      <p:ext uri="{BB962C8B-B14F-4D97-AF65-F5344CB8AC3E}">
        <p14:creationId xmlns:p14="http://schemas.microsoft.com/office/powerpoint/2010/main" val="387656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vy Bullets Slide - 2 Colum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EE1A9CA-3ADE-854E-91BB-E858E7DEC247}"/>
              </a:ext>
            </a:extLst>
          </p:cNvPr>
          <p:cNvSpPr>
            <a:spLocks noGrp="1"/>
          </p:cNvSpPr>
          <p:nvPr>
            <p:ph type="title"/>
          </p:nvPr>
        </p:nvSpPr>
        <p:spPr>
          <a:xfrm>
            <a:off x="587828" y="666290"/>
            <a:ext cx="5127171" cy="538389"/>
          </a:xfrm>
          <a:prstGeom prst="rect">
            <a:avLst/>
          </a:prstGeom>
        </p:spPr>
        <p:txBody>
          <a:bodyPr>
            <a:normAutofit/>
          </a:bodyPr>
          <a:lstStyle>
            <a:lvl1pPr>
              <a:defRPr sz="3000" b="1" i="0" baseline="0"/>
            </a:lvl1pPr>
          </a:lstStyle>
          <a:p>
            <a:r>
              <a:rPr lang="en-US"/>
              <a:t>Click to edit Master title style</a:t>
            </a:r>
            <a:endParaRPr lang="en-US" dirty="0"/>
          </a:p>
        </p:txBody>
      </p:sp>
      <p:pic>
        <p:nvPicPr>
          <p:cNvPr id="12" name="Picture 11">
            <a:extLst>
              <a:ext uri="{FF2B5EF4-FFF2-40B4-BE49-F238E27FC236}">
                <a16:creationId xmlns:a16="http://schemas.microsoft.com/office/drawing/2014/main" id="{AF6415BD-8AD2-1049-8541-AE476C7F095F}"/>
              </a:ext>
            </a:extLst>
          </p:cNvPr>
          <p:cNvPicPr>
            <a:picLocks noChangeAspect="1"/>
          </p:cNvPicPr>
          <p:nvPr userDrawn="1"/>
        </p:nvPicPr>
        <p:blipFill>
          <a:blip r:embed="rId2"/>
          <a:srcRect/>
          <a:stretch/>
        </p:blipFill>
        <p:spPr>
          <a:xfrm>
            <a:off x="670214" y="6175050"/>
            <a:ext cx="1458685" cy="229607"/>
          </a:xfrm>
          <a:prstGeom prst="rect">
            <a:avLst/>
          </a:prstGeom>
        </p:spPr>
      </p:pic>
      <p:sp>
        <p:nvSpPr>
          <p:cNvPr id="13" name="Text Placeholder 2">
            <a:extLst>
              <a:ext uri="{FF2B5EF4-FFF2-40B4-BE49-F238E27FC236}">
                <a16:creationId xmlns:a16="http://schemas.microsoft.com/office/drawing/2014/main" id="{E5EE868C-339E-D74C-9D59-024453BB2794}"/>
              </a:ext>
            </a:extLst>
          </p:cNvPr>
          <p:cNvSpPr>
            <a:spLocks noGrp="1"/>
          </p:cNvSpPr>
          <p:nvPr>
            <p:ph type="body" sz="quarter" idx="13"/>
          </p:nvPr>
        </p:nvSpPr>
        <p:spPr>
          <a:xfrm>
            <a:off x="577055" y="1355196"/>
            <a:ext cx="5137944" cy="4436004"/>
          </a:xfrm>
        </p:spPr>
        <p:txBody>
          <a:bodyPr>
            <a:noAutofit/>
          </a:bodyPr>
          <a:lstStyle>
            <a:lvl1pPr marL="342900" indent="-342900">
              <a:buFont typeface="Arial" panose="020B0604020202020204" pitchFamily="34" charset="0"/>
              <a:buChar char="•"/>
              <a:defRPr sz="2400" baseline="0"/>
            </a:lvl1pPr>
            <a:lvl2pPr marL="800100" indent="-342900">
              <a:buFont typeface="Arial" panose="020B0604020202020204" pitchFamily="34" charset="0"/>
              <a:buChar char="•"/>
              <a:defRPr sz="1800" baseline="0">
                <a:latin typeface="Calibri" panose="020F0502020204030204" pitchFamily="34" charset="0"/>
              </a:defRPr>
            </a:lvl2pPr>
            <a:lvl3pPr>
              <a:defRPr sz="1600"/>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20" name="Slide Number Placeholder 5">
            <a:extLst>
              <a:ext uri="{FF2B5EF4-FFF2-40B4-BE49-F238E27FC236}">
                <a16:creationId xmlns:a16="http://schemas.microsoft.com/office/drawing/2014/main" id="{17B9D8A2-B09D-F24F-87DF-6861D69C5215}"/>
              </a:ext>
            </a:extLst>
          </p:cNvPr>
          <p:cNvSpPr>
            <a:spLocks noGrp="1"/>
          </p:cNvSpPr>
          <p:nvPr>
            <p:ph type="sldNum" sz="quarter" idx="12"/>
          </p:nvPr>
        </p:nvSpPr>
        <p:spPr>
          <a:xfrm>
            <a:off x="10911841" y="6192939"/>
            <a:ext cx="807743" cy="365125"/>
          </a:xfrm>
        </p:spPr>
        <p:txBody>
          <a:bodyPr/>
          <a:lstStyle>
            <a:lvl1pPr algn="r">
              <a:defRPr sz="1100"/>
            </a:lvl1pPr>
          </a:lstStyle>
          <a:p>
            <a:r>
              <a:rPr lang="en-US"/>
              <a:t> Page </a:t>
            </a:r>
            <a:fld id="{56F460CF-4789-5848-B965-6EAFD6B7CB2A}" type="slidenum">
              <a:rPr lang="en-US" smtClean="0"/>
              <a:pPr/>
              <a:t>‹#›</a:t>
            </a:fld>
            <a:endParaRPr lang="en-US" dirty="0"/>
          </a:p>
        </p:txBody>
      </p:sp>
      <p:sp>
        <p:nvSpPr>
          <p:cNvPr id="22" name="Text Placeholder 2">
            <a:extLst>
              <a:ext uri="{FF2B5EF4-FFF2-40B4-BE49-F238E27FC236}">
                <a16:creationId xmlns:a16="http://schemas.microsoft.com/office/drawing/2014/main" id="{10F64C59-FA07-0743-BE2D-8A779657BD9E}"/>
              </a:ext>
            </a:extLst>
          </p:cNvPr>
          <p:cNvSpPr>
            <a:spLocks noGrp="1"/>
          </p:cNvSpPr>
          <p:nvPr>
            <p:ph type="body" sz="quarter" idx="15"/>
          </p:nvPr>
        </p:nvSpPr>
        <p:spPr>
          <a:xfrm>
            <a:off x="6455341" y="1355196"/>
            <a:ext cx="5137944" cy="4436004"/>
          </a:xfrm>
        </p:spPr>
        <p:txBody>
          <a:bodyPr>
            <a:noAutofit/>
          </a:bodyPr>
          <a:lstStyle>
            <a:lvl1pPr marL="342900" indent="-342900">
              <a:buFont typeface="Arial" panose="020B0604020202020204" pitchFamily="34" charset="0"/>
              <a:buChar char="•"/>
              <a:defRPr sz="2400" baseline="0"/>
            </a:lvl1pPr>
            <a:lvl2pPr marL="800100" indent="-342900">
              <a:buFont typeface="Arial" panose="020B0604020202020204" pitchFamily="34" charset="0"/>
              <a:buChar char="•"/>
              <a:defRPr sz="1800" baseline="0">
                <a:latin typeface="Calibri" panose="020F0502020204030204" pitchFamily="34" charset="0"/>
              </a:defRPr>
            </a:lvl2pPr>
            <a:lvl3pPr>
              <a:defRPr sz="1600"/>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Tree>
    <p:extLst>
      <p:ext uri="{BB962C8B-B14F-4D97-AF65-F5344CB8AC3E}">
        <p14:creationId xmlns:p14="http://schemas.microsoft.com/office/powerpoint/2010/main" val="3726174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EE1A9CA-3ADE-854E-91BB-E858E7DEC247}"/>
              </a:ext>
            </a:extLst>
          </p:cNvPr>
          <p:cNvSpPr>
            <a:spLocks noGrp="1"/>
          </p:cNvSpPr>
          <p:nvPr>
            <p:ph type="title"/>
          </p:nvPr>
        </p:nvSpPr>
        <p:spPr>
          <a:xfrm>
            <a:off x="587828" y="666290"/>
            <a:ext cx="5127171" cy="538389"/>
          </a:xfrm>
          <a:prstGeom prst="rect">
            <a:avLst/>
          </a:prstGeom>
        </p:spPr>
        <p:txBody>
          <a:bodyPr>
            <a:normAutofit/>
          </a:bodyPr>
          <a:lstStyle>
            <a:lvl1pPr>
              <a:defRPr sz="3000" b="1" i="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FCD51-548C-414C-99D3-073F04B19C93}"/>
              </a:ext>
            </a:extLst>
          </p:cNvPr>
          <p:cNvSpPr>
            <a:spLocks noGrp="1"/>
          </p:cNvSpPr>
          <p:nvPr>
            <p:ph type="body" sz="quarter" idx="13"/>
          </p:nvPr>
        </p:nvSpPr>
        <p:spPr>
          <a:xfrm>
            <a:off x="577055" y="1355196"/>
            <a:ext cx="5137944" cy="4436004"/>
          </a:xfrm>
        </p:spPr>
        <p:txBody>
          <a:bodyPr>
            <a:noAutofit/>
          </a:bodyPr>
          <a:lstStyle>
            <a:lvl1pPr marL="342900" indent="-342900">
              <a:buFont typeface="Arial" panose="020B0604020202020204" pitchFamily="34" charset="0"/>
              <a:buChar char="•"/>
              <a:defRPr sz="2400" baseline="0"/>
            </a:lvl1pPr>
            <a:lvl2pPr marL="800100" indent="-342900">
              <a:buFont typeface="Arial" panose="020B0604020202020204" pitchFamily="34" charset="0"/>
              <a:buChar char="•"/>
              <a:defRPr sz="1800" baseline="0">
                <a:latin typeface="Calibri" panose="020F0502020204030204" pitchFamily="34" charset="0"/>
              </a:defRPr>
            </a:lvl2pPr>
            <a:lvl3pPr>
              <a:defRPr sz="1600"/>
            </a:lvl3pPr>
          </a:lstStyle>
          <a:p>
            <a:pPr lvl="0"/>
            <a:r>
              <a:rPr lang="en-US" dirty="0"/>
              <a:t>Click to edit Master text styles</a:t>
            </a:r>
          </a:p>
          <a:p>
            <a:pPr lvl="1"/>
            <a:r>
              <a:rPr lang="en-US" dirty="0"/>
              <a:t>Second level</a:t>
            </a:r>
          </a:p>
          <a:p>
            <a:pPr lvl="2"/>
            <a:r>
              <a:rPr lang="en-US" dirty="0"/>
              <a:t>Third level</a:t>
            </a:r>
          </a:p>
        </p:txBody>
      </p:sp>
      <p:sp>
        <p:nvSpPr>
          <p:cNvPr id="2" name="Rectangle 1">
            <a:extLst>
              <a:ext uri="{FF2B5EF4-FFF2-40B4-BE49-F238E27FC236}">
                <a16:creationId xmlns:a16="http://schemas.microsoft.com/office/drawing/2014/main" id="{EF2162EB-DCB4-6040-AFCE-ACD13B16822F}"/>
              </a:ext>
            </a:extLst>
          </p:cNvPr>
          <p:cNvSpPr/>
          <p:nvPr/>
        </p:nvSpPr>
        <p:spPr>
          <a:xfrm>
            <a:off x="7232074" y="0"/>
            <a:ext cx="495992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Picture Placeholder 2">
            <a:extLst>
              <a:ext uri="{FF2B5EF4-FFF2-40B4-BE49-F238E27FC236}">
                <a16:creationId xmlns:a16="http://schemas.microsoft.com/office/drawing/2014/main" id="{F3B0E480-C2C4-4246-9F27-47DA42766FE8}"/>
              </a:ext>
            </a:extLst>
          </p:cNvPr>
          <p:cNvSpPr>
            <a:spLocks noGrp="1"/>
          </p:cNvSpPr>
          <p:nvPr>
            <p:ph type="pic" idx="1"/>
          </p:nvPr>
        </p:nvSpPr>
        <p:spPr>
          <a:xfrm>
            <a:off x="6096000" y="1355195"/>
            <a:ext cx="5518945" cy="443600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Rectangle 6">
            <a:extLst>
              <a:ext uri="{FF2B5EF4-FFF2-40B4-BE49-F238E27FC236}">
                <a16:creationId xmlns:a16="http://schemas.microsoft.com/office/drawing/2014/main" id="{EF2162EB-DCB4-6040-AFCE-ACD13B16822F}"/>
              </a:ext>
            </a:extLst>
          </p:cNvPr>
          <p:cNvSpPr/>
          <p:nvPr userDrawn="1"/>
        </p:nvSpPr>
        <p:spPr>
          <a:xfrm>
            <a:off x="7232074" y="0"/>
            <a:ext cx="495992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2" name="Picture 11">
            <a:extLst>
              <a:ext uri="{FF2B5EF4-FFF2-40B4-BE49-F238E27FC236}">
                <a16:creationId xmlns:a16="http://schemas.microsoft.com/office/drawing/2014/main" id="{C0C8FD52-7F97-FA49-A58F-20A56BF486E5}"/>
              </a:ext>
            </a:extLst>
          </p:cNvPr>
          <p:cNvPicPr>
            <a:picLocks noChangeAspect="1"/>
          </p:cNvPicPr>
          <p:nvPr userDrawn="1"/>
        </p:nvPicPr>
        <p:blipFill>
          <a:blip r:embed="rId2"/>
          <a:srcRect/>
          <a:stretch/>
        </p:blipFill>
        <p:spPr>
          <a:xfrm>
            <a:off x="670214" y="6175050"/>
            <a:ext cx="1458685" cy="229607"/>
          </a:xfrm>
          <a:prstGeom prst="rect">
            <a:avLst/>
          </a:prstGeom>
        </p:spPr>
      </p:pic>
      <p:sp>
        <p:nvSpPr>
          <p:cNvPr id="19" name="Slide Number Placeholder 5">
            <a:extLst>
              <a:ext uri="{FF2B5EF4-FFF2-40B4-BE49-F238E27FC236}">
                <a16:creationId xmlns:a16="http://schemas.microsoft.com/office/drawing/2014/main" id="{41ABF35D-CF52-3D47-8C6A-BBBE9D400D55}"/>
              </a:ext>
            </a:extLst>
          </p:cNvPr>
          <p:cNvSpPr>
            <a:spLocks noGrp="1"/>
          </p:cNvSpPr>
          <p:nvPr>
            <p:ph type="sldNum" sz="quarter" idx="12"/>
          </p:nvPr>
        </p:nvSpPr>
        <p:spPr>
          <a:xfrm>
            <a:off x="10911841" y="6192939"/>
            <a:ext cx="807743" cy="365125"/>
          </a:xfrm>
        </p:spPr>
        <p:txBody>
          <a:bodyPr/>
          <a:lstStyle>
            <a:lvl1pPr algn="r">
              <a:defRPr sz="1100"/>
            </a:lvl1pPr>
          </a:lstStyle>
          <a:p>
            <a:r>
              <a:rPr lang="en-US"/>
              <a:t> Page </a:t>
            </a:r>
            <a:fld id="{56F460CF-4789-5848-B965-6EAFD6B7CB2A}" type="slidenum">
              <a:rPr lang="en-US" smtClean="0"/>
              <a:pPr/>
              <a:t>‹#›</a:t>
            </a:fld>
            <a:endParaRPr lang="en-US" dirty="0"/>
          </a:p>
        </p:txBody>
      </p:sp>
    </p:spTree>
    <p:extLst>
      <p:ext uri="{BB962C8B-B14F-4D97-AF65-F5344CB8AC3E}">
        <p14:creationId xmlns:p14="http://schemas.microsoft.com/office/powerpoint/2010/main" val="4120378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Content Comparis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EE1A9CA-3ADE-854E-91BB-E858E7DEC247}"/>
              </a:ext>
            </a:extLst>
          </p:cNvPr>
          <p:cNvSpPr>
            <a:spLocks noGrp="1"/>
          </p:cNvSpPr>
          <p:nvPr>
            <p:ph type="title"/>
          </p:nvPr>
        </p:nvSpPr>
        <p:spPr>
          <a:xfrm>
            <a:off x="587828" y="666290"/>
            <a:ext cx="5127171" cy="538389"/>
          </a:xfrm>
          <a:prstGeom prst="rect">
            <a:avLst/>
          </a:prstGeom>
        </p:spPr>
        <p:txBody>
          <a:bodyPr>
            <a:normAutofit/>
          </a:bodyPr>
          <a:lstStyle>
            <a:lvl1pPr>
              <a:defRPr sz="3000" b="1" i="0" baseline="0"/>
            </a:lvl1pPr>
          </a:lstStyle>
          <a:p>
            <a:r>
              <a:rPr lang="en-US"/>
              <a:t>Click to edit Master title style</a:t>
            </a:r>
            <a:endParaRPr lang="en-US" dirty="0"/>
          </a:p>
        </p:txBody>
      </p:sp>
      <p:pic>
        <p:nvPicPr>
          <p:cNvPr id="12" name="Picture 11">
            <a:extLst>
              <a:ext uri="{FF2B5EF4-FFF2-40B4-BE49-F238E27FC236}">
                <a16:creationId xmlns:a16="http://schemas.microsoft.com/office/drawing/2014/main" id="{AF6415BD-8AD2-1049-8541-AE476C7F095F}"/>
              </a:ext>
            </a:extLst>
          </p:cNvPr>
          <p:cNvPicPr>
            <a:picLocks noChangeAspect="1"/>
          </p:cNvPicPr>
          <p:nvPr userDrawn="1"/>
        </p:nvPicPr>
        <p:blipFill>
          <a:blip r:embed="rId2"/>
          <a:srcRect/>
          <a:stretch/>
        </p:blipFill>
        <p:spPr>
          <a:xfrm>
            <a:off x="670214" y="6175050"/>
            <a:ext cx="1458685" cy="229607"/>
          </a:xfrm>
          <a:prstGeom prst="rect">
            <a:avLst/>
          </a:prstGeom>
        </p:spPr>
      </p:pic>
      <p:sp>
        <p:nvSpPr>
          <p:cNvPr id="20" name="Slide Number Placeholder 5">
            <a:extLst>
              <a:ext uri="{FF2B5EF4-FFF2-40B4-BE49-F238E27FC236}">
                <a16:creationId xmlns:a16="http://schemas.microsoft.com/office/drawing/2014/main" id="{17B9D8A2-B09D-F24F-87DF-6861D69C5215}"/>
              </a:ext>
            </a:extLst>
          </p:cNvPr>
          <p:cNvSpPr>
            <a:spLocks noGrp="1"/>
          </p:cNvSpPr>
          <p:nvPr>
            <p:ph type="sldNum" sz="quarter" idx="12"/>
          </p:nvPr>
        </p:nvSpPr>
        <p:spPr>
          <a:xfrm>
            <a:off x="10911841" y="6192939"/>
            <a:ext cx="807743" cy="365125"/>
          </a:xfrm>
        </p:spPr>
        <p:txBody>
          <a:bodyPr/>
          <a:lstStyle>
            <a:lvl1pPr algn="r">
              <a:defRPr sz="1100"/>
            </a:lvl1pPr>
          </a:lstStyle>
          <a:p>
            <a:r>
              <a:rPr lang="en-US"/>
              <a:t> Page </a:t>
            </a:r>
            <a:fld id="{56F460CF-4789-5848-B965-6EAFD6B7CB2A}" type="slidenum">
              <a:rPr lang="en-US" smtClean="0"/>
              <a:pPr/>
              <a:t>‹#›</a:t>
            </a:fld>
            <a:endParaRPr lang="en-US" dirty="0"/>
          </a:p>
        </p:txBody>
      </p:sp>
      <p:sp>
        <p:nvSpPr>
          <p:cNvPr id="8" name="Content Placeholder 3">
            <a:extLst>
              <a:ext uri="{FF2B5EF4-FFF2-40B4-BE49-F238E27FC236}">
                <a16:creationId xmlns:a16="http://schemas.microsoft.com/office/drawing/2014/main" id="{9A134AAC-B38C-F947-A130-76A8A44CBDF1}"/>
              </a:ext>
            </a:extLst>
          </p:cNvPr>
          <p:cNvSpPr>
            <a:spLocks noGrp="1"/>
          </p:cNvSpPr>
          <p:nvPr>
            <p:ph sz="half" idx="15"/>
          </p:nvPr>
        </p:nvSpPr>
        <p:spPr>
          <a:xfrm>
            <a:off x="579120" y="1355195"/>
            <a:ext cx="5135880" cy="4436003"/>
          </a:xfrm>
        </p:spPr>
        <p:txBody>
          <a:bodyPr/>
          <a:lstStyle>
            <a:lvl1pPr marL="342000" indent="-342000">
              <a:defRPr/>
            </a:lvl1pPr>
            <a:lvl2pPr marL="799200" indent="-342000">
              <a:defRPr/>
            </a:lvl2pPr>
            <a:lvl3pPr>
              <a:defRPr/>
            </a:lvl3pPr>
          </a:lstStyle>
          <a:p>
            <a:pPr lvl="0"/>
            <a:r>
              <a:rPr lang="en-US" dirty="0"/>
              <a:t>Click to edit Master text styles</a:t>
            </a:r>
          </a:p>
          <a:p>
            <a:pPr lvl="1"/>
            <a:r>
              <a:rPr lang="en-US" dirty="0"/>
              <a:t>Second level</a:t>
            </a:r>
          </a:p>
          <a:p>
            <a:pPr lvl="2"/>
            <a:r>
              <a:rPr lang="en-US" dirty="0"/>
              <a:t>Third level</a:t>
            </a:r>
          </a:p>
        </p:txBody>
      </p:sp>
      <p:sp>
        <p:nvSpPr>
          <p:cNvPr id="11" name="Content Placeholder 3">
            <a:extLst>
              <a:ext uri="{FF2B5EF4-FFF2-40B4-BE49-F238E27FC236}">
                <a16:creationId xmlns:a16="http://schemas.microsoft.com/office/drawing/2014/main" id="{A58E4DC2-F80C-394E-A297-373DEAA4A302}"/>
              </a:ext>
            </a:extLst>
          </p:cNvPr>
          <p:cNvSpPr>
            <a:spLocks noGrp="1"/>
          </p:cNvSpPr>
          <p:nvPr>
            <p:ph sz="half" idx="16"/>
          </p:nvPr>
        </p:nvSpPr>
        <p:spPr>
          <a:xfrm>
            <a:off x="6458640" y="1355195"/>
            <a:ext cx="5135880" cy="4436003"/>
          </a:xfrm>
        </p:spPr>
        <p:txBody>
          <a:bodyPr/>
          <a:lstStyle>
            <a:lvl1pPr marL="342000" indent="-342000">
              <a:defRPr/>
            </a:lvl1pPr>
            <a:lvl2pPr marL="799200" indent="-342000">
              <a:defRPr/>
            </a:lvl2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05229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9DA15A-E2F1-4FAA-9F11-9C0A25234ADA}" type="slidenum">
              <a:rPr lang="en-CA" smtClean="0"/>
              <a:t>‹#›</a:t>
            </a:fld>
            <a:endParaRPr lang="en-CA"/>
          </a:p>
        </p:txBody>
      </p:sp>
    </p:spTree>
    <p:extLst>
      <p:ext uri="{BB962C8B-B14F-4D97-AF65-F5344CB8AC3E}">
        <p14:creationId xmlns:p14="http://schemas.microsoft.com/office/powerpoint/2010/main" val="2692914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Slide Layout">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8C86241-ED94-6B4B-A6D4-B4A6819708E4}"/>
              </a:ext>
            </a:extLst>
          </p:cNvPr>
          <p:cNvGraphicFramePr>
            <a:graphicFrameLocks noGrp="1"/>
          </p:cNvGraphicFramePr>
          <p:nvPr userDrawn="1"/>
        </p:nvGraphicFramePr>
        <p:xfrm>
          <a:off x="587824" y="1465099"/>
          <a:ext cx="11009838" cy="4308439"/>
        </p:xfrm>
        <a:graphic>
          <a:graphicData uri="http://schemas.openxmlformats.org/drawingml/2006/table">
            <a:tbl>
              <a:tblPr firstRow="1" bandRow="1">
                <a:tableStyleId>{5C22544A-7EE6-4342-B048-85BDC9FD1C3A}</a:tableStyleId>
              </a:tblPr>
              <a:tblGrid>
                <a:gridCol w="1834973">
                  <a:extLst>
                    <a:ext uri="{9D8B030D-6E8A-4147-A177-3AD203B41FA5}">
                      <a16:colId xmlns:a16="http://schemas.microsoft.com/office/drawing/2014/main" val="837129620"/>
                    </a:ext>
                  </a:extLst>
                </a:gridCol>
                <a:gridCol w="1834973">
                  <a:extLst>
                    <a:ext uri="{9D8B030D-6E8A-4147-A177-3AD203B41FA5}">
                      <a16:colId xmlns:a16="http://schemas.microsoft.com/office/drawing/2014/main" val="173446377"/>
                    </a:ext>
                  </a:extLst>
                </a:gridCol>
                <a:gridCol w="1834973">
                  <a:extLst>
                    <a:ext uri="{9D8B030D-6E8A-4147-A177-3AD203B41FA5}">
                      <a16:colId xmlns:a16="http://schemas.microsoft.com/office/drawing/2014/main" val="2435046214"/>
                    </a:ext>
                  </a:extLst>
                </a:gridCol>
                <a:gridCol w="1834973">
                  <a:extLst>
                    <a:ext uri="{9D8B030D-6E8A-4147-A177-3AD203B41FA5}">
                      <a16:colId xmlns:a16="http://schemas.microsoft.com/office/drawing/2014/main" val="163706183"/>
                    </a:ext>
                  </a:extLst>
                </a:gridCol>
                <a:gridCol w="1834973">
                  <a:extLst>
                    <a:ext uri="{9D8B030D-6E8A-4147-A177-3AD203B41FA5}">
                      <a16:colId xmlns:a16="http://schemas.microsoft.com/office/drawing/2014/main" val="115288021"/>
                    </a:ext>
                  </a:extLst>
                </a:gridCol>
                <a:gridCol w="1834973">
                  <a:extLst>
                    <a:ext uri="{9D8B030D-6E8A-4147-A177-3AD203B41FA5}">
                      <a16:colId xmlns:a16="http://schemas.microsoft.com/office/drawing/2014/main" val="771500374"/>
                    </a:ext>
                  </a:extLst>
                </a:gridCol>
              </a:tblGrid>
              <a:tr h="512788">
                <a:tc>
                  <a:txBody>
                    <a:bodyPr/>
                    <a:lstStyle/>
                    <a:p>
                      <a:pPr algn="l"/>
                      <a:r>
                        <a:rPr lang="en-US" dirty="0"/>
                        <a:t>Text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Text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Text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Text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Text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Text</a:t>
                      </a:r>
                    </a:p>
                  </a:txBody>
                  <a:tcPr anchor="ctr"/>
                </a:tc>
                <a:extLst>
                  <a:ext uri="{0D108BD9-81ED-4DB2-BD59-A6C34878D82A}">
                    <a16:rowId xmlns:a16="http://schemas.microsoft.com/office/drawing/2014/main" val="1366946363"/>
                  </a:ext>
                </a:extLst>
              </a:tr>
              <a:tr h="421739">
                <a:tc>
                  <a:txBody>
                    <a:bodyPr/>
                    <a:lstStyle/>
                    <a:p>
                      <a:endParaRPr lang="en-US" dirty="0"/>
                    </a:p>
                  </a:txBody>
                  <a:tcPr anchor="ctr"/>
                </a:tc>
                <a:tc>
                  <a:txBody>
                    <a:bodyPr/>
                    <a:lstStyle/>
                    <a:p>
                      <a:endParaRPr lang="en-US" dirty="0"/>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809905669"/>
                  </a:ext>
                </a:extLst>
              </a:tr>
              <a:tr h="421739">
                <a:tc>
                  <a:txBody>
                    <a:bodyPr/>
                    <a:lstStyle/>
                    <a:p>
                      <a:endParaRPr lang="en-US" dirty="0"/>
                    </a:p>
                  </a:txBody>
                  <a:tcPr anchor="ctr"/>
                </a:tc>
                <a:tc>
                  <a:txBody>
                    <a:bodyPr/>
                    <a:lstStyle/>
                    <a:p>
                      <a:endParaRPr lang="en-US"/>
                    </a:p>
                  </a:txBody>
                  <a:tcPr anchor="ctr"/>
                </a:tc>
                <a:tc>
                  <a:txBody>
                    <a:bodyPr/>
                    <a:lstStyle/>
                    <a:p>
                      <a:endParaRPr lang="en-US" dirty="0"/>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2286234387"/>
                  </a:ext>
                </a:extLst>
              </a:tr>
              <a:tr h="421739">
                <a:tc>
                  <a:txBody>
                    <a:bodyPr/>
                    <a:lstStyle/>
                    <a:p>
                      <a:endParaRPr lang="en-US" dirty="0"/>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3423999409"/>
                  </a:ext>
                </a:extLst>
              </a:tr>
              <a:tr h="421739">
                <a:tc>
                  <a:txBody>
                    <a:bodyPr/>
                    <a:lstStyle/>
                    <a:p>
                      <a:endParaRPr lang="en-US" dirty="0"/>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c>
                  <a:txBody>
                    <a:bodyPr/>
                    <a:lstStyle/>
                    <a:p>
                      <a:endParaRPr lang="en-US" dirty="0"/>
                    </a:p>
                  </a:txBody>
                  <a:tcPr anchor="ctr"/>
                </a:tc>
                <a:tc>
                  <a:txBody>
                    <a:bodyPr/>
                    <a:lstStyle/>
                    <a:p>
                      <a:endParaRPr lang="en-US"/>
                    </a:p>
                  </a:txBody>
                  <a:tcPr anchor="ctr"/>
                </a:tc>
                <a:extLst>
                  <a:ext uri="{0D108BD9-81ED-4DB2-BD59-A6C34878D82A}">
                    <a16:rowId xmlns:a16="http://schemas.microsoft.com/office/drawing/2014/main" val="2182103080"/>
                  </a:ext>
                </a:extLst>
              </a:tr>
              <a:tr h="421739">
                <a:tc>
                  <a:txBody>
                    <a:bodyPr/>
                    <a:lstStyle/>
                    <a:p>
                      <a:endParaRPr lang="en-US" dirty="0"/>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624356038"/>
                  </a:ext>
                </a:extLst>
              </a:tr>
              <a:tr h="421739">
                <a:tc>
                  <a:txBody>
                    <a:bodyPr/>
                    <a:lstStyle/>
                    <a:p>
                      <a:endParaRPr lang="en-US" dirty="0"/>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tc>
                  <a:txBody>
                    <a:bodyPr/>
                    <a:lstStyle/>
                    <a:p>
                      <a:endParaRPr lang="en-US" dirty="0"/>
                    </a:p>
                  </a:txBody>
                  <a:tcPr anchor="ctr"/>
                </a:tc>
                <a:extLst>
                  <a:ext uri="{0D108BD9-81ED-4DB2-BD59-A6C34878D82A}">
                    <a16:rowId xmlns:a16="http://schemas.microsoft.com/office/drawing/2014/main" val="3720125245"/>
                  </a:ext>
                </a:extLst>
              </a:tr>
              <a:tr h="421739">
                <a:tc>
                  <a:txBody>
                    <a:bodyPr/>
                    <a:lstStyle/>
                    <a:p>
                      <a:endParaRPr lang="en-US" dirty="0"/>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3632654045"/>
                  </a:ext>
                </a:extLst>
              </a:tr>
              <a:tr h="421739">
                <a:tc>
                  <a:txBody>
                    <a:bodyPr/>
                    <a:lstStyle/>
                    <a:p>
                      <a:endParaRPr lang="en-US" dirty="0"/>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4056099897"/>
                  </a:ext>
                </a:extLst>
              </a:tr>
              <a:tr h="421739">
                <a:tc>
                  <a:txBody>
                    <a:bodyPr/>
                    <a:lstStyle/>
                    <a:p>
                      <a:endParaRPr lang="en-US" dirty="0"/>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2246627190"/>
                  </a:ext>
                </a:extLst>
              </a:tr>
            </a:tbl>
          </a:graphicData>
        </a:graphic>
      </p:graphicFrame>
      <p:sp>
        <p:nvSpPr>
          <p:cNvPr id="5" name="Title 1">
            <a:extLst>
              <a:ext uri="{FF2B5EF4-FFF2-40B4-BE49-F238E27FC236}">
                <a16:creationId xmlns:a16="http://schemas.microsoft.com/office/drawing/2014/main" id="{18551418-E8F1-964C-BF3B-82D0FD27B807}"/>
              </a:ext>
            </a:extLst>
          </p:cNvPr>
          <p:cNvSpPr>
            <a:spLocks noGrp="1"/>
          </p:cNvSpPr>
          <p:nvPr>
            <p:ph type="title"/>
          </p:nvPr>
        </p:nvSpPr>
        <p:spPr>
          <a:xfrm>
            <a:off x="587828" y="666290"/>
            <a:ext cx="5127171" cy="538389"/>
          </a:xfrm>
          <a:prstGeom prst="rect">
            <a:avLst/>
          </a:prstGeom>
        </p:spPr>
        <p:txBody>
          <a:bodyPr>
            <a:normAutofit/>
          </a:bodyPr>
          <a:lstStyle>
            <a:lvl1pPr>
              <a:defRPr sz="3000" b="1" i="0" baseline="0"/>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6C7FB1E4-6EA0-5642-8558-7E0B1890A3D7}"/>
              </a:ext>
            </a:extLst>
          </p:cNvPr>
          <p:cNvPicPr>
            <a:picLocks noChangeAspect="1"/>
          </p:cNvPicPr>
          <p:nvPr userDrawn="1"/>
        </p:nvPicPr>
        <p:blipFill>
          <a:blip r:embed="rId2"/>
          <a:srcRect/>
          <a:stretch/>
        </p:blipFill>
        <p:spPr>
          <a:xfrm>
            <a:off x="670214" y="6175050"/>
            <a:ext cx="1458685" cy="229607"/>
          </a:xfrm>
          <a:prstGeom prst="rect">
            <a:avLst/>
          </a:prstGeom>
        </p:spPr>
      </p:pic>
      <p:sp>
        <p:nvSpPr>
          <p:cNvPr id="16" name="Slide Number Placeholder 5">
            <a:extLst>
              <a:ext uri="{FF2B5EF4-FFF2-40B4-BE49-F238E27FC236}">
                <a16:creationId xmlns:a16="http://schemas.microsoft.com/office/drawing/2014/main" id="{DA3AD3BE-810C-574A-85CD-71BBBBDBD842}"/>
              </a:ext>
            </a:extLst>
          </p:cNvPr>
          <p:cNvSpPr>
            <a:spLocks noGrp="1"/>
          </p:cNvSpPr>
          <p:nvPr>
            <p:ph type="sldNum" sz="quarter" idx="12"/>
          </p:nvPr>
        </p:nvSpPr>
        <p:spPr>
          <a:xfrm>
            <a:off x="10911841" y="6192939"/>
            <a:ext cx="807743" cy="365125"/>
          </a:xfrm>
        </p:spPr>
        <p:txBody>
          <a:bodyPr/>
          <a:lstStyle>
            <a:lvl1pPr algn="r">
              <a:defRPr sz="1100"/>
            </a:lvl1pPr>
          </a:lstStyle>
          <a:p>
            <a:r>
              <a:rPr lang="en-US"/>
              <a:t> Page </a:t>
            </a:r>
            <a:fld id="{56F460CF-4789-5848-B965-6EAFD6B7CB2A}" type="slidenum">
              <a:rPr lang="en-US" smtClean="0"/>
              <a:pPr/>
              <a:t>‹#›</a:t>
            </a:fld>
            <a:endParaRPr lang="en-US" dirty="0"/>
          </a:p>
        </p:txBody>
      </p:sp>
    </p:spTree>
    <p:extLst>
      <p:ext uri="{BB962C8B-B14F-4D97-AF65-F5344CB8AC3E}">
        <p14:creationId xmlns:p14="http://schemas.microsoft.com/office/powerpoint/2010/main" val="1286267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Header Slide - Sky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65D7D9A-97D7-7D4D-88E4-36791E74BAC5}"/>
              </a:ext>
            </a:extLst>
          </p:cNvPr>
          <p:cNvSpPr txBox="1">
            <a:spLocks/>
          </p:cNvSpPr>
          <p:nvPr/>
        </p:nvSpPr>
        <p:spPr>
          <a:xfrm>
            <a:off x="775539" y="794657"/>
            <a:ext cx="10371432" cy="9152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i="0" dirty="0">
              <a:solidFill>
                <a:schemeClr val="bg1"/>
              </a:solidFill>
              <a:latin typeface="Calibri" panose="020F0502020204030204" pitchFamily="34" charset="0"/>
              <a:cs typeface="Calibri" panose="020F0502020204030204" pitchFamily="34" charset="0"/>
            </a:endParaRPr>
          </a:p>
        </p:txBody>
      </p:sp>
      <p:sp>
        <p:nvSpPr>
          <p:cNvPr id="14" name="Title 1">
            <a:extLst>
              <a:ext uri="{FF2B5EF4-FFF2-40B4-BE49-F238E27FC236}">
                <a16:creationId xmlns:a16="http://schemas.microsoft.com/office/drawing/2014/main" id="{E7A88D5F-F803-2542-A214-A5B3C51C8E5C}"/>
              </a:ext>
            </a:extLst>
          </p:cNvPr>
          <p:cNvSpPr>
            <a:spLocks noGrp="1"/>
          </p:cNvSpPr>
          <p:nvPr>
            <p:ph type="title" hasCustomPrompt="1"/>
          </p:nvPr>
        </p:nvSpPr>
        <p:spPr>
          <a:xfrm>
            <a:off x="775540" y="838198"/>
            <a:ext cx="8453520" cy="915206"/>
          </a:xfrm>
          <a:prstGeom prst="rect">
            <a:avLst/>
          </a:prstGeom>
        </p:spPr>
        <p:txBody>
          <a:bodyPr>
            <a:normAutofit/>
          </a:bodyPr>
          <a:lstStyle>
            <a:lvl1pPr>
              <a:defRPr sz="4800" b="1" i="0" baseline="0">
                <a:solidFill>
                  <a:schemeClr val="bg1"/>
                </a:solidFill>
                <a:latin typeface="Calibri" panose="020F0502020204030204" pitchFamily="34" charset="0"/>
              </a:defRPr>
            </a:lvl1pPr>
          </a:lstStyle>
          <a:p>
            <a:r>
              <a:rPr lang="en-US" dirty="0"/>
              <a:t>Section Break Title</a:t>
            </a:r>
          </a:p>
        </p:txBody>
      </p:sp>
      <p:sp>
        <p:nvSpPr>
          <p:cNvPr id="6" name="Title 1">
            <a:extLst>
              <a:ext uri="{FF2B5EF4-FFF2-40B4-BE49-F238E27FC236}">
                <a16:creationId xmlns:a16="http://schemas.microsoft.com/office/drawing/2014/main" id="{B65D7D9A-97D7-7D4D-88E4-36791E74BAC5}"/>
              </a:ext>
            </a:extLst>
          </p:cNvPr>
          <p:cNvSpPr txBox="1">
            <a:spLocks/>
          </p:cNvSpPr>
          <p:nvPr userDrawn="1"/>
        </p:nvSpPr>
        <p:spPr>
          <a:xfrm>
            <a:off x="775539" y="794657"/>
            <a:ext cx="10371432" cy="9152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i="0" dirty="0">
              <a:solidFill>
                <a:schemeClr val="bg1"/>
              </a:solidFill>
              <a:latin typeface="Calibri" panose="020F0502020204030204" pitchFamily="34" charset="0"/>
              <a:cs typeface="Calibri" panose="020F0502020204030204" pitchFamily="34" charset="0"/>
            </a:endParaRPr>
          </a:p>
        </p:txBody>
      </p:sp>
      <p:sp>
        <p:nvSpPr>
          <p:cNvPr id="5" name="Slide Number Placeholder 5">
            <a:extLst>
              <a:ext uri="{FF2B5EF4-FFF2-40B4-BE49-F238E27FC236}">
                <a16:creationId xmlns:a16="http://schemas.microsoft.com/office/drawing/2014/main" id="{BECBBFB6-2357-2644-870A-64DB118CD54A}"/>
              </a:ext>
            </a:extLst>
          </p:cNvPr>
          <p:cNvSpPr>
            <a:spLocks noGrp="1"/>
          </p:cNvSpPr>
          <p:nvPr>
            <p:ph type="sldNum" sz="quarter" idx="12"/>
          </p:nvPr>
        </p:nvSpPr>
        <p:spPr>
          <a:xfrm>
            <a:off x="10911841" y="6192939"/>
            <a:ext cx="807743" cy="365125"/>
          </a:xfrm>
        </p:spPr>
        <p:txBody>
          <a:bodyPr/>
          <a:lstStyle>
            <a:lvl1pPr algn="r">
              <a:defRPr sz="1100"/>
            </a:lvl1pPr>
          </a:lstStyle>
          <a:p>
            <a:r>
              <a:rPr lang="en-US" dirty="0"/>
              <a:t> </a:t>
            </a:r>
            <a:r>
              <a:rPr lang="en-US" dirty="0">
                <a:solidFill>
                  <a:schemeClr val="bg1"/>
                </a:solidFill>
              </a:rPr>
              <a:t>Page </a:t>
            </a:r>
            <a:fld id="{56F460CF-4789-5848-B965-6EAFD6B7CB2A}"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977680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 Slide - Seaside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65D7D9A-97D7-7D4D-88E4-36791E74BAC5}"/>
              </a:ext>
            </a:extLst>
          </p:cNvPr>
          <p:cNvSpPr txBox="1">
            <a:spLocks/>
          </p:cNvSpPr>
          <p:nvPr/>
        </p:nvSpPr>
        <p:spPr>
          <a:xfrm>
            <a:off x="775539" y="794657"/>
            <a:ext cx="10371432" cy="9152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i="0" dirty="0">
              <a:solidFill>
                <a:schemeClr val="bg1"/>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4575600C-5BDE-D84B-9008-FBC28519C817}"/>
              </a:ext>
            </a:extLst>
          </p:cNvPr>
          <p:cNvSpPr>
            <a:spLocks noGrp="1"/>
          </p:cNvSpPr>
          <p:nvPr>
            <p:ph type="title" hasCustomPrompt="1"/>
          </p:nvPr>
        </p:nvSpPr>
        <p:spPr>
          <a:xfrm>
            <a:off x="775540" y="838198"/>
            <a:ext cx="8453520" cy="915206"/>
          </a:xfrm>
          <a:prstGeom prst="rect">
            <a:avLst/>
          </a:prstGeom>
        </p:spPr>
        <p:txBody>
          <a:bodyPr>
            <a:normAutofit/>
          </a:bodyPr>
          <a:lstStyle>
            <a:lvl1pPr>
              <a:defRPr sz="4800" b="1" i="0" baseline="0">
                <a:solidFill>
                  <a:schemeClr val="bg1"/>
                </a:solidFill>
                <a:latin typeface="Calibri" panose="020F0502020204030204" pitchFamily="34" charset="0"/>
              </a:defRPr>
            </a:lvl1pPr>
          </a:lstStyle>
          <a:p>
            <a:r>
              <a:rPr lang="en-US" dirty="0"/>
              <a:t>Section Break Title</a:t>
            </a:r>
          </a:p>
        </p:txBody>
      </p:sp>
      <p:sp>
        <p:nvSpPr>
          <p:cNvPr id="7" name="Title 1">
            <a:extLst>
              <a:ext uri="{FF2B5EF4-FFF2-40B4-BE49-F238E27FC236}">
                <a16:creationId xmlns:a16="http://schemas.microsoft.com/office/drawing/2014/main" id="{B65D7D9A-97D7-7D4D-88E4-36791E74BAC5}"/>
              </a:ext>
            </a:extLst>
          </p:cNvPr>
          <p:cNvSpPr txBox="1">
            <a:spLocks/>
          </p:cNvSpPr>
          <p:nvPr userDrawn="1"/>
        </p:nvSpPr>
        <p:spPr>
          <a:xfrm>
            <a:off x="775539" y="794657"/>
            <a:ext cx="10371432" cy="9152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i="0" dirty="0">
              <a:solidFill>
                <a:schemeClr val="bg1"/>
              </a:solidFill>
              <a:latin typeface="Calibri" panose="020F0502020204030204" pitchFamily="34" charset="0"/>
              <a:cs typeface="Calibri" panose="020F0502020204030204" pitchFamily="34" charset="0"/>
            </a:endParaRPr>
          </a:p>
        </p:txBody>
      </p:sp>
      <p:sp>
        <p:nvSpPr>
          <p:cNvPr id="5" name="Slide Number Placeholder 5">
            <a:extLst>
              <a:ext uri="{FF2B5EF4-FFF2-40B4-BE49-F238E27FC236}">
                <a16:creationId xmlns:a16="http://schemas.microsoft.com/office/drawing/2014/main" id="{BECBBFB6-2357-2644-870A-64DB118CD54A}"/>
              </a:ext>
            </a:extLst>
          </p:cNvPr>
          <p:cNvSpPr>
            <a:spLocks noGrp="1"/>
          </p:cNvSpPr>
          <p:nvPr>
            <p:ph type="sldNum" sz="quarter" idx="12"/>
          </p:nvPr>
        </p:nvSpPr>
        <p:spPr>
          <a:xfrm>
            <a:off x="10911841" y="6192939"/>
            <a:ext cx="807743" cy="365125"/>
          </a:xfrm>
        </p:spPr>
        <p:txBody>
          <a:bodyPr/>
          <a:lstStyle>
            <a:lvl1pPr algn="r">
              <a:defRPr sz="1100"/>
            </a:lvl1pPr>
          </a:lstStyle>
          <a:p>
            <a:r>
              <a:rPr lang="en-US" dirty="0"/>
              <a:t> </a:t>
            </a:r>
            <a:r>
              <a:rPr lang="en-US" dirty="0">
                <a:solidFill>
                  <a:schemeClr val="bg1"/>
                </a:solidFill>
              </a:rPr>
              <a:t>Page </a:t>
            </a:r>
            <a:fld id="{56F460CF-4789-5848-B965-6EAFD6B7CB2A}"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7390989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ank You Slide - Ocean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65D7D9A-97D7-7D4D-88E4-36791E74BAC5}"/>
              </a:ext>
            </a:extLst>
          </p:cNvPr>
          <p:cNvSpPr txBox="1">
            <a:spLocks/>
          </p:cNvSpPr>
          <p:nvPr/>
        </p:nvSpPr>
        <p:spPr>
          <a:xfrm>
            <a:off x="775539" y="794657"/>
            <a:ext cx="10371432" cy="9152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i="0" dirty="0">
              <a:solidFill>
                <a:schemeClr val="bg1"/>
              </a:solidFill>
              <a:latin typeface="Calibri" panose="020F0502020204030204" pitchFamily="34" charset="0"/>
              <a:cs typeface="Calibri" panose="020F0502020204030204" pitchFamily="34" charset="0"/>
            </a:endParaRPr>
          </a:p>
        </p:txBody>
      </p:sp>
      <p:sp>
        <p:nvSpPr>
          <p:cNvPr id="14" name="Title 1">
            <a:extLst>
              <a:ext uri="{FF2B5EF4-FFF2-40B4-BE49-F238E27FC236}">
                <a16:creationId xmlns:a16="http://schemas.microsoft.com/office/drawing/2014/main" id="{E7A88D5F-F803-2542-A214-A5B3C51C8E5C}"/>
              </a:ext>
            </a:extLst>
          </p:cNvPr>
          <p:cNvSpPr>
            <a:spLocks noGrp="1"/>
          </p:cNvSpPr>
          <p:nvPr>
            <p:ph type="title" hasCustomPrompt="1"/>
          </p:nvPr>
        </p:nvSpPr>
        <p:spPr>
          <a:xfrm>
            <a:off x="775540" y="838198"/>
            <a:ext cx="8177961" cy="915206"/>
          </a:xfrm>
          <a:prstGeom prst="rect">
            <a:avLst/>
          </a:prstGeom>
        </p:spPr>
        <p:txBody>
          <a:bodyPr>
            <a:normAutofit/>
          </a:bodyPr>
          <a:lstStyle>
            <a:lvl1pPr>
              <a:defRPr sz="4800" b="1" i="0" baseline="0">
                <a:solidFill>
                  <a:schemeClr val="bg1"/>
                </a:solidFill>
                <a:latin typeface="Calibri" panose="020F0502020204030204" pitchFamily="34" charset="0"/>
              </a:defRPr>
            </a:lvl1pPr>
          </a:lstStyle>
          <a:p>
            <a:r>
              <a:rPr lang="en-US" dirty="0"/>
              <a:t>Thank you</a:t>
            </a:r>
          </a:p>
        </p:txBody>
      </p:sp>
      <p:sp>
        <p:nvSpPr>
          <p:cNvPr id="6" name="Title 1">
            <a:extLst>
              <a:ext uri="{FF2B5EF4-FFF2-40B4-BE49-F238E27FC236}">
                <a16:creationId xmlns:a16="http://schemas.microsoft.com/office/drawing/2014/main" id="{B65D7D9A-97D7-7D4D-88E4-36791E74BAC5}"/>
              </a:ext>
            </a:extLst>
          </p:cNvPr>
          <p:cNvSpPr txBox="1">
            <a:spLocks/>
          </p:cNvSpPr>
          <p:nvPr userDrawn="1"/>
        </p:nvSpPr>
        <p:spPr>
          <a:xfrm>
            <a:off x="775539" y="794657"/>
            <a:ext cx="10371432" cy="9152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800" b="1" i="0" dirty="0">
              <a:solidFill>
                <a:schemeClr val="bg1"/>
              </a:solidFill>
              <a:latin typeface="Calibri" panose="020F0502020204030204" pitchFamily="34" charset="0"/>
              <a:cs typeface="Calibri" panose="020F0502020204030204" pitchFamily="34" charset="0"/>
            </a:endParaRPr>
          </a:p>
        </p:txBody>
      </p:sp>
      <p:sp>
        <p:nvSpPr>
          <p:cNvPr id="5" name="Slide Number Placeholder 5">
            <a:extLst>
              <a:ext uri="{FF2B5EF4-FFF2-40B4-BE49-F238E27FC236}">
                <a16:creationId xmlns:a16="http://schemas.microsoft.com/office/drawing/2014/main" id="{BECBBFB6-2357-2644-870A-64DB118CD54A}"/>
              </a:ext>
            </a:extLst>
          </p:cNvPr>
          <p:cNvSpPr>
            <a:spLocks noGrp="1"/>
          </p:cNvSpPr>
          <p:nvPr>
            <p:ph type="sldNum" sz="quarter" idx="12"/>
          </p:nvPr>
        </p:nvSpPr>
        <p:spPr>
          <a:xfrm>
            <a:off x="10911841" y="6192939"/>
            <a:ext cx="807743" cy="365125"/>
          </a:xfrm>
        </p:spPr>
        <p:txBody>
          <a:bodyPr/>
          <a:lstStyle>
            <a:lvl1pPr algn="r">
              <a:defRPr sz="1100"/>
            </a:lvl1pPr>
          </a:lstStyle>
          <a:p>
            <a:r>
              <a:rPr lang="en-US" dirty="0"/>
              <a:t> </a:t>
            </a:r>
            <a:r>
              <a:rPr lang="en-US" dirty="0">
                <a:solidFill>
                  <a:schemeClr val="bg1"/>
                </a:solidFill>
              </a:rPr>
              <a:t>Page </a:t>
            </a:r>
            <a:fld id="{56F460CF-4789-5848-B965-6EAFD6B7CB2A}"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448946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07B982-0055-43F9-B8D6-1D07D33D76EF}" type="datetimeFigureOut">
              <a:rPr kumimoji="0" lang="en-C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2/26/2024</a:t>
            </a:fld>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1FBDBD-B853-419A-B29F-F0624E491800}"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5060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07B982-0055-43F9-B8D6-1D07D33D76EF}" type="datetimeFigureOut">
              <a:rPr kumimoji="0" lang="en-C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2/26/2024</a:t>
            </a:fld>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1FBDBD-B853-419A-B29F-F0624E491800}" type="slidenum">
              <a:rPr kumimoji="0" lang="en-C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420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89DA15A-E2F1-4FAA-9F11-9C0A25234ADA}" type="slidenum">
              <a:rPr lang="en-CA" smtClean="0"/>
              <a:t>‹#›</a:t>
            </a:fld>
            <a:endParaRPr lang="en-CA"/>
          </a:p>
        </p:txBody>
      </p:sp>
    </p:spTree>
    <p:extLst>
      <p:ext uri="{BB962C8B-B14F-4D97-AF65-F5344CB8AC3E}">
        <p14:creationId xmlns:p14="http://schemas.microsoft.com/office/powerpoint/2010/main" val="81617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89DA15A-E2F1-4FAA-9F11-9C0A25234ADA}" type="slidenum">
              <a:rPr lang="en-CA" smtClean="0"/>
              <a:t>‹#›</a:t>
            </a:fld>
            <a:endParaRPr lang="en-CA"/>
          </a:p>
        </p:txBody>
      </p:sp>
    </p:spTree>
    <p:extLst>
      <p:ext uri="{BB962C8B-B14F-4D97-AF65-F5344CB8AC3E}">
        <p14:creationId xmlns:p14="http://schemas.microsoft.com/office/powerpoint/2010/main" val="2434366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89DA15A-E2F1-4FAA-9F11-9C0A25234ADA}" type="slidenum">
              <a:rPr lang="en-CA" smtClean="0"/>
              <a:t>‹#›</a:t>
            </a:fld>
            <a:endParaRPr lang="en-CA"/>
          </a:p>
        </p:txBody>
      </p:sp>
    </p:spTree>
    <p:extLst>
      <p:ext uri="{BB962C8B-B14F-4D97-AF65-F5344CB8AC3E}">
        <p14:creationId xmlns:p14="http://schemas.microsoft.com/office/powerpoint/2010/main" val="521515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89DA15A-E2F1-4FAA-9F11-9C0A25234ADA}" type="slidenum">
              <a:rPr lang="en-CA" smtClean="0"/>
              <a:t>‹#›</a:t>
            </a:fld>
            <a:endParaRPr lang="en-CA"/>
          </a:p>
        </p:txBody>
      </p:sp>
    </p:spTree>
    <p:extLst>
      <p:ext uri="{BB962C8B-B14F-4D97-AF65-F5344CB8AC3E}">
        <p14:creationId xmlns:p14="http://schemas.microsoft.com/office/powerpoint/2010/main" val="220685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89DA15A-E2F1-4FAA-9F11-9C0A25234ADA}" type="slidenum">
              <a:rPr lang="en-CA" smtClean="0"/>
              <a:t>‹#›</a:t>
            </a:fld>
            <a:endParaRPr lang="en-CA"/>
          </a:p>
        </p:txBody>
      </p:sp>
    </p:spTree>
    <p:extLst>
      <p:ext uri="{BB962C8B-B14F-4D97-AF65-F5344CB8AC3E}">
        <p14:creationId xmlns:p14="http://schemas.microsoft.com/office/powerpoint/2010/main" val="739911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89DA15A-E2F1-4FAA-9F11-9C0A25234ADA}" type="slidenum">
              <a:rPr lang="en-CA" smtClean="0"/>
              <a:t>‹#›</a:t>
            </a:fld>
            <a:endParaRPr lang="en-CA"/>
          </a:p>
        </p:txBody>
      </p:sp>
    </p:spTree>
    <p:extLst>
      <p:ext uri="{BB962C8B-B14F-4D97-AF65-F5344CB8AC3E}">
        <p14:creationId xmlns:p14="http://schemas.microsoft.com/office/powerpoint/2010/main" val="3893596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89DA15A-E2F1-4FAA-9F11-9C0A25234ADA}" type="slidenum">
              <a:rPr lang="en-CA" smtClean="0"/>
              <a:t>‹#›</a:t>
            </a:fld>
            <a:endParaRPr lang="en-CA"/>
          </a:p>
        </p:txBody>
      </p:sp>
    </p:spTree>
    <p:extLst>
      <p:ext uri="{BB962C8B-B14F-4D97-AF65-F5344CB8AC3E}">
        <p14:creationId xmlns:p14="http://schemas.microsoft.com/office/powerpoint/2010/main" val="2419549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DA15A-E2F1-4FAA-9F11-9C0A25234ADA}" type="slidenum">
              <a:rPr lang="en-CA" smtClean="0"/>
              <a:t>‹#›</a:t>
            </a:fld>
            <a:endParaRPr lang="en-CA"/>
          </a:p>
        </p:txBody>
      </p:sp>
    </p:spTree>
    <p:extLst>
      <p:ext uri="{BB962C8B-B14F-4D97-AF65-F5344CB8AC3E}">
        <p14:creationId xmlns:p14="http://schemas.microsoft.com/office/powerpoint/2010/main" val="3433890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045C8-1F1D-ED4B-A845-0262B7E36FDB}"/>
              </a:ext>
            </a:extLst>
          </p:cNvPr>
          <p:cNvSpPr>
            <a:spLocks noGrp="1"/>
          </p:cNvSpPr>
          <p:nvPr>
            <p:ph type="title"/>
          </p:nvPr>
        </p:nvSpPr>
        <p:spPr>
          <a:xfrm>
            <a:off x="779585" y="797169"/>
            <a:ext cx="10515600" cy="89351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CF4569-B3A3-6548-9916-568C42872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35F4E3C9-4E7F-E546-805B-4D02218020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460CF-4789-5848-B965-6EAFD6B7CB2A}" type="slidenum">
              <a:rPr lang="en-US" smtClean="0"/>
              <a:t>‹#›</a:t>
            </a:fld>
            <a:endParaRPr lang="en-US"/>
          </a:p>
        </p:txBody>
      </p:sp>
    </p:spTree>
    <p:extLst>
      <p:ext uri="{BB962C8B-B14F-4D97-AF65-F5344CB8AC3E}">
        <p14:creationId xmlns:p14="http://schemas.microsoft.com/office/powerpoint/2010/main" val="145428516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defTabSz="914400" rtl="0" eaLnBrk="1" latinLnBrk="0" hangingPunct="1">
        <a:lnSpc>
          <a:spcPct val="90000"/>
        </a:lnSpc>
        <a:spcBef>
          <a:spcPct val="0"/>
        </a:spcBef>
        <a:buNone/>
        <a:defRPr sz="4800" b="1" i="0" kern="1200" baseline="0">
          <a:solidFill>
            <a:srgbClr val="0078AE"/>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ison.eller@vch.ca"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hyperlink" Target="https://vancouver.pathwaysbc.ca/programs/383" TargetMode="External"/><Relationship Id="rId3" Type="http://schemas.openxmlformats.org/officeDocument/2006/relationships/hyperlink" Target="https://bestbeginnings.fraserhealth.ca/default.aspx" TargetMode="External"/><Relationship Id="rId7" Type="http://schemas.openxmlformats.org/officeDocument/2006/relationships/hyperlink" Target="https://www.vch.ca/en/vancouver-coastal-health-vch-referrals-pregnant-people-and-parents"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hyperlink" Target="https://www.northernhealth.ca/sites/northern_health/files/health-information/pregnancy-baby/documents/pregnancy-support-questionnaire.pdf" TargetMode="External"/><Relationship Id="rId5" Type="http://schemas.openxmlformats.org/officeDocument/2006/relationships/hyperlink" Target="https://surveys.viha.ca/surveys/rftsregistration.aspx" TargetMode="External"/><Relationship Id="rId4" Type="http://schemas.openxmlformats.org/officeDocument/2006/relationships/hyperlink" Target="https://www.interiorhealth.ca/health-and-wellness/pregnancy-and-childbirth/prenatal-connections/healthy-from-the-start-eform" TargetMode="External"/><Relationship Id="rId9" Type="http://schemas.openxmlformats.org/officeDocument/2006/relationships/hyperlink" Target="https://vancouver.pathwaysbc.ca/programs/4262"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vch.eduhealth.ca/en/viewer?file=%2fmedia%2fVCH%2fGH%2fGH.22.F56.pdf#phrase=false"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cep.health/media/uploaded/CEP_Poverty_Tool_BC_2016.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7CADC2-B922-7E45-92CC-67DCCB2B09EB}"/>
              </a:ext>
            </a:extLst>
          </p:cNvPr>
          <p:cNvSpPr>
            <a:spLocks noGrp="1"/>
          </p:cNvSpPr>
          <p:nvPr>
            <p:ph type="ctrTitle"/>
          </p:nvPr>
        </p:nvSpPr>
        <p:spPr>
          <a:xfrm>
            <a:off x="763506" y="1143196"/>
            <a:ext cx="11428494" cy="1241189"/>
          </a:xfrm>
        </p:spPr>
        <p:txBody>
          <a:bodyPr>
            <a:normAutofit/>
          </a:bodyPr>
          <a:lstStyle/>
          <a:p>
            <a:r>
              <a:rPr lang="en-US" sz="3600" dirty="0"/>
              <a:t>Rebuilding Post Partum Care</a:t>
            </a:r>
            <a:br>
              <a:rPr lang="en-US" sz="3600" dirty="0"/>
            </a:br>
            <a:r>
              <a:rPr lang="en-US" sz="3600" dirty="0"/>
              <a:t>Collaborating with Early Years Public Health Nursing</a:t>
            </a:r>
            <a:endParaRPr lang="en-US" dirty="0"/>
          </a:p>
        </p:txBody>
      </p:sp>
      <p:sp>
        <p:nvSpPr>
          <p:cNvPr id="5" name="Subtitle 4"/>
          <p:cNvSpPr>
            <a:spLocks noGrp="1"/>
          </p:cNvSpPr>
          <p:nvPr>
            <p:ph type="subTitle" idx="1"/>
          </p:nvPr>
        </p:nvSpPr>
        <p:spPr>
          <a:xfrm>
            <a:off x="763507" y="2956978"/>
            <a:ext cx="9249625" cy="2757826"/>
          </a:xfrm>
        </p:spPr>
        <p:txBody>
          <a:bodyPr>
            <a:normAutofit/>
          </a:bodyPr>
          <a:lstStyle/>
          <a:p>
            <a:r>
              <a:rPr lang="en-CA" sz="1800" b="1" dirty="0">
                <a:solidFill>
                  <a:schemeClr val="tx2"/>
                </a:solidFill>
              </a:rPr>
              <a:t>Friday March 1</a:t>
            </a:r>
            <a:r>
              <a:rPr lang="en-CA" sz="1800" b="1" baseline="30000" dirty="0">
                <a:solidFill>
                  <a:schemeClr val="tx2"/>
                </a:solidFill>
              </a:rPr>
              <a:t>st </a:t>
            </a:r>
            <a:r>
              <a:rPr lang="en-CA" sz="1800" b="1" dirty="0">
                <a:solidFill>
                  <a:schemeClr val="tx2"/>
                </a:solidFill>
              </a:rPr>
              <a:t>2024</a:t>
            </a:r>
          </a:p>
          <a:p>
            <a:endParaRPr lang="en-CA" sz="1800" b="1" dirty="0">
              <a:solidFill>
                <a:schemeClr val="tx2"/>
              </a:solidFill>
            </a:endParaRPr>
          </a:p>
          <a:p>
            <a:endParaRPr lang="en-CA" sz="1800" b="1" dirty="0">
              <a:solidFill>
                <a:schemeClr val="tx2"/>
              </a:solidFill>
            </a:endParaRPr>
          </a:p>
          <a:p>
            <a:endParaRPr lang="en-CA" sz="1800" b="1" dirty="0">
              <a:solidFill>
                <a:schemeClr val="tx2"/>
              </a:solidFill>
            </a:endParaRPr>
          </a:p>
          <a:p>
            <a:r>
              <a:rPr lang="en-CA" sz="1400" b="1" dirty="0">
                <a:solidFill>
                  <a:schemeClr val="tx2"/>
                </a:solidFill>
              </a:rPr>
              <a:t>Alison Eller, RN</a:t>
            </a:r>
            <a:br>
              <a:rPr lang="en-CA" sz="1400" b="1" dirty="0">
                <a:solidFill>
                  <a:schemeClr val="tx2"/>
                </a:solidFill>
              </a:rPr>
            </a:br>
            <a:r>
              <a:rPr lang="en-CA" sz="1400" b="1" dirty="0">
                <a:solidFill>
                  <a:schemeClr val="tx2"/>
                </a:solidFill>
              </a:rPr>
              <a:t>Public Health Nurse &amp; Clinical Operations Supervisor</a:t>
            </a:r>
            <a:br>
              <a:rPr lang="en-CA" sz="1400" b="1" dirty="0">
                <a:solidFill>
                  <a:schemeClr val="tx2"/>
                </a:solidFill>
              </a:rPr>
            </a:br>
            <a:r>
              <a:rPr lang="en-CA" sz="1400" b="1" dirty="0">
                <a:solidFill>
                  <a:schemeClr val="tx2"/>
                </a:solidFill>
              </a:rPr>
              <a:t>Early Years Public Health, VCH</a:t>
            </a:r>
          </a:p>
          <a:p>
            <a:r>
              <a:rPr lang="en-CA" sz="1400" b="1" dirty="0">
                <a:solidFill>
                  <a:schemeClr val="tx2"/>
                </a:solidFill>
                <a:hlinkClick r:id="rId3"/>
              </a:rPr>
              <a:t>Alison.eller@vch.ca</a:t>
            </a:r>
            <a:endParaRPr lang="en-CA" sz="1400" b="1" dirty="0">
              <a:solidFill>
                <a:schemeClr val="tx2"/>
              </a:solidFill>
            </a:endParaRPr>
          </a:p>
          <a:p>
            <a:endParaRPr lang="en-CA" sz="1400" b="1" dirty="0">
              <a:solidFill>
                <a:schemeClr val="tx2"/>
              </a:solidFill>
            </a:endParaRPr>
          </a:p>
          <a:p>
            <a:endParaRPr lang="en-CA" sz="1800" b="1" dirty="0">
              <a:solidFill>
                <a:schemeClr val="tx2"/>
              </a:solidFill>
            </a:endParaRPr>
          </a:p>
        </p:txBody>
      </p:sp>
    </p:spTree>
    <p:extLst>
      <p:ext uri="{BB962C8B-B14F-4D97-AF65-F5344CB8AC3E}">
        <p14:creationId xmlns:p14="http://schemas.microsoft.com/office/powerpoint/2010/main" val="100511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055" y="490967"/>
            <a:ext cx="11235577" cy="538389"/>
          </a:xfrm>
        </p:spPr>
        <p:txBody>
          <a:bodyPr>
            <a:noAutofit/>
          </a:bodyPr>
          <a:lstStyle/>
          <a:p>
            <a:pPr algn="ctr"/>
            <a:r>
              <a:rPr lang="en-CA" sz="3600" dirty="0"/>
              <a:t>Early Years Public Health Nursing Across BC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tint val="75000"/>
                  </a:prstClr>
                </a:solidFill>
                <a:effectLst/>
                <a:uLnTx/>
                <a:uFillTx/>
                <a:latin typeface="Calibri"/>
                <a:ea typeface="+mn-ea"/>
                <a:cs typeface="+mn-cs"/>
              </a:rPr>
              <a:t> Page </a:t>
            </a:r>
            <a:fld id="{56F460CF-4789-5848-B965-6EAFD6B7CB2A}" type="slidenum">
              <a:rPr kumimoji="0" lang="en-US"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Text Placeholder 4"/>
          <p:cNvSpPr>
            <a:spLocks noGrp="1"/>
          </p:cNvSpPr>
          <p:nvPr>
            <p:ph type="body" sz="quarter" idx="13"/>
          </p:nvPr>
        </p:nvSpPr>
        <p:spPr/>
        <p:txBody>
          <a:bodyPr/>
          <a:lstStyle/>
          <a:p>
            <a:endParaRPr lang="en-CA"/>
          </a:p>
        </p:txBody>
      </p:sp>
      <p:graphicFrame>
        <p:nvGraphicFramePr>
          <p:cNvPr id="6" name="Table 5"/>
          <p:cNvGraphicFramePr>
            <a:graphicFrameLocks noGrp="1"/>
          </p:cNvGraphicFramePr>
          <p:nvPr>
            <p:extLst>
              <p:ext uri="{D42A27DB-BD31-4B8C-83A1-F6EECF244321}">
                <p14:modId xmlns:p14="http://schemas.microsoft.com/office/powerpoint/2010/main" val="4024417720"/>
              </p:ext>
            </p:extLst>
          </p:nvPr>
        </p:nvGraphicFramePr>
        <p:xfrm>
          <a:off x="523386" y="1029356"/>
          <a:ext cx="11342913" cy="5616650"/>
        </p:xfrm>
        <a:graphic>
          <a:graphicData uri="http://schemas.openxmlformats.org/drawingml/2006/table">
            <a:tbl>
              <a:tblPr firstRow="1" bandRow="1">
                <a:tableStyleId>{5C22544A-7EE6-4342-B048-85BDC9FD1C3A}</a:tableStyleId>
              </a:tblPr>
              <a:tblGrid>
                <a:gridCol w="1861456">
                  <a:extLst>
                    <a:ext uri="{9D8B030D-6E8A-4147-A177-3AD203B41FA5}">
                      <a16:colId xmlns:a16="http://schemas.microsoft.com/office/drawing/2014/main" val="1961716052"/>
                    </a:ext>
                  </a:extLst>
                </a:gridCol>
                <a:gridCol w="3842657">
                  <a:extLst>
                    <a:ext uri="{9D8B030D-6E8A-4147-A177-3AD203B41FA5}">
                      <a16:colId xmlns:a16="http://schemas.microsoft.com/office/drawing/2014/main" val="263179583"/>
                    </a:ext>
                  </a:extLst>
                </a:gridCol>
                <a:gridCol w="5638800">
                  <a:extLst>
                    <a:ext uri="{9D8B030D-6E8A-4147-A177-3AD203B41FA5}">
                      <a16:colId xmlns:a16="http://schemas.microsoft.com/office/drawing/2014/main" val="3535319369"/>
                    </a:ext>
                  </a:extLst>
                </a:gridCol>
              </a:tblGrid>
              <a:tr h="462509">
                <a:tc>
                  <a:txBody>
                    <a:bodyPr/>
                    <a:lstStyle/>
                    <a:p>
                      <a:r>
                        <a:rPr lang="en-CA" sz="1600" dirty="0"/>
                        <a:t>Health Authority</a:t>
                      </a:r>
                    </a:p>
                  </a:txBody>
                  <a:tcPr/>
                </a:tc>
                <a:tc>
                  <a:txBody>
                    <a:bodyPr/>
                    <a:lstStyle/>
                    <a:p>
                      <a:r>
                        <a:rPr lang="en-CA" sz="1600" dirty="0"/>
                        <a:t>Program</a:t>
                      </a:r>
                    </a:p>
                  </a:txBody>
                  <a:tcPr/>
                </a:tc>
                <a:tc>
                  <a:txBody>
                    <a:bodyPr/>
                    <a:lstStyle/>
                    <a:p>
                      <a:r>
                        <a:rPr lang="en-CA" sz="1600" dirty="0"/>
                        <a:t>How</a:t>
                      </a:r>
                      <a:r>
                        <a:rPr lang="en-CA" sz="1600" baseline="0" dirty="0"/>
                        <a:t> to Refer</a:t>
                      </a:r>
                      <a:endParaRPr lang="en-CA" sz="1600" dirty="0"/>
                    </a:p>
                  </a:txBody>
                  <a:tcPr/>
                </a:tc>
                <a:extLst>
                  <a:ext uri="{0D108BD9-81ED-4DB2-BD59-A6C34878D82A}">
                    <a16:rowId xmlns:a16="http://schemas.microsoft.com/office/drawing/2014/main" val="2065119921"/>
                  </a:ext>
                </a:extLst>
              </a:tr>
              <a:tr h="1076837">
                <a:tc>
                  <a:txBody>
                    <a:bodyPr/>
                    <a:lstStyle/>
                    <a:p>
                      <a:r>
                        <a:rPr lang="en-CA" sz="1600" b="1" dirty="0"/>
                        <a:t>Fraser Health</a:t>
                      </a:r>
                    </a:p>
                    <a:p>
                      <a:r>
                        <a:rPr lang="en-CA" sz="1600" b="0" dirty="0"/>
                        <a:t>(prenatal registry)</a:t>
                      </a:r>
                    </a:p>
                  </a:txBody>
                  <a:tcPr/>
                </a:tc>
                <a:tc>
                  <a:txBody>
                    <a:bodyPr/>
                    <a:lstStyle/>
                    <a:p>
                      <a:r>
                        <a:rPr lang="en-CA" sz="1600" dirty="0"/>
                        <a:t>Seamless Perinatal</a:t>
                      </a:r>
                    </a:p>
                    <a:p>
                      <a:r>
                        <a:rPr lang="en-US" sz="1600" dirty="0"/>
                        <a:t>Streams (NFP, Enhanced Family Visiting, Best Beginnings)</a:t>
                      </a:r>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3"/>
                        </a:rPr>
                        <a:t>Fraser Health – Best Beginnings Prenatal Registration Form</a:t>
                      </a:r>
                      <a:endParaRPr lang="en-US" sz="1600" dirty="0"/>
                    </a:p>
                    <a:p>
                      <a:r>
                        <a:rPr lang="en-CA" sz="1600" dirty="0">
                          <a:hlinkClick r:id="" action="ppaction://noaction"/>
                        </a:rPr>
                        <a:t>NUXX105256D_SeamlessPerinatalCa (fraserhealth.ca)</a:t>
                      </a:r>
                      <a:endParaRPr lang="en-CA"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Or call your local Public</a:t>
                      </a:r>
                      <a:r>
                        <a:rPr lang="en-CA" sz="1600" baseline="0" dirty="0"/>
                        <a:t> Health Unit</a:t>
                      </a:r>
                      <a:endParaRPr lang="en-CA" sz="1600" dirty="0"/>
                    </a:p>
                  </a:txBody>
                  <a:tcPr/>
                </a:tc>
                <a:extLst>
                  <a:ext uri="{0D108BD9-81ED-4DB2-BD59-A6C34878D82A}">
                    <a16:rowId xmlns:a16="http://schemas.microsoft.com/office/drawing/2014/main" val="2029961470"/>
                  </a:ext>
                </a:extLst>
              </a:tr>
              <a:tr h="1151781">
                <a:tc>
                  <a:txBody>
                    <a:bodyPr/>
                    <a:lstStyle/>
                    <a:p>
                      <a:r>
                        <a:rPr lang="en-CA" sz="1600" b="1" dirty="0"/>
                        <a:t>Interior Health</a:t>
                      </a:r>
                    </a:p>
                    <a:p>
                      <a:r>
                        <a:rPr lang="en-CA" sz="1600" b="0" dirty="0"/>
                        <a:t>(prenatal registry)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Healthy</a:t>
                      </a:r>
                      <a:r>
                        <a:rPr lang="en-CA" sz="1600" baseline="0" dirty="0"/>
                        <a:t> From the Start</a:t>
                      </a:r>
                      <a:endParaRPr lang="en-CA" sz="1600" dirty="0"/>
                    </a:p>
                  </a:txBody>
                  <a:tcPr/>
                </a:tc>
                <a:tc>
                  <a:txBody>
                    <a:bodyPr/>
                    <a:lstStyle/>
                    <a:p>
                      <a:r>
                        <a:rPr lang="en-CA" sz="1600" dirty="0">
                          <a:hlinkClick r:id="rId4"/>
                        </a:rPr>
                        <a:t>https://www.interiorhealth.ca/health-and-wellness/pregnancy-and-childbirth/prenatal-connections/healthy-from-the-start-eform</a:t>
                      </a:r>
                      <a:endParaRPr lang="en-CA" sz="1600" dirty="0"/>
                    </a:p>
                    <a:p>
                      <a:r>
                        <a:rPr lang="en-CA" sz="1600" dirty="0"/>
                        <a:t>Or call your local Public</a:t>
                      </a:r>
                      <a:r>
                        <a:rPr lang="en-CA" sz="1600" baseline="0" dirty="0"/>
                        <a:t> Health Unit</a:t>
                      </a:r>
                      <a:endParaRPr lang="en-CA" sz="1600" dirty="0"/>
                    </a:p>
                  </a:txBody>
                  <a:tcPr/>
                </a:tc>
                <a:extLst>
                  <a:ext uri="{0D108BD9-81ED-4DB2-BD59-A6C34878D82A}">
                    <a16:rowId xmlns:a16="http://schemas.microsoft.com/office/drawing/2014/main" val="2418629149"/>
                  </a:ext>
                </a:extLst>
              </a:tr>
              <a:tr h="682032">
                <a:tc>
                  <a:txBody>
                    <a:bodyPr/>
                    <a:lstStyle/>
                    <a:p>
                      <a:r>
                        <a:rPr lang="en-CA" sz="1600" b="1" dirty="0"/>
                        <a:t>Island Health</a:t>
                      </a:r>
                    </a:p>
                    <a:p>
                      <a:r>
                        <a:rPr lang="en-CA" sz="1600" b="0" dirty="0"/>
                        <a:t>(prenatal registry)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Right From the Start</a:t>
                      </a:r>
                    </a:p>
                    <a:p>
                      <a:endParaRPr lang="en-CA" sz="1600" dirty="0"/>
                    </a:p>
                  </a:txBody>
                  <a:tcPr/>
                </a:tc>
                <a:tc>
                  <a:txBody>
                    <a:bodyPr/>
                    <a:lstStyle/>
                    <a:p>
                      <a:r>
                        <a:rPr lang="en-CA" sz="1600" dirty="0">
                          <a:hlinkClick r:id="rId5"/>
                        </a:rPr>
                        <a:t>https://surveys.viha.ca/surveys/rftsregistration.aspx</a:t>
                      </a:r>
                      <a:endParaRPr lang="en-CA" sz="1600" dirty="0"/>
                    </a:p>
                    <a:p>
                      <a:r>
                        <a:rPr lang="en-CA" sz="1600" dirty="0"/>
                        <a:t>Or call your local Public Health Unit</a:t>
                      </a:r>
                    </a:p>
                  </a:txBody>
                  <a:tcPr/>
                </a:tc>
                <a:extLst>
                  <a:ext uri="{0D108BD9-81ED-4DB2-BD59-A6C34878D82A}">
                    <a16:rowId xmlns:a16="http://schemas.microsoft.com/office/drawing/2014/main" val="904354963"/>
                  </a:ext>
                </a:extLst>
              </a:tr>
              <a:tr h="689011">
                <a:tc>
                  <a:txBody>
                    <a:bodyPr/>
                    <a:lstStyle/>
                    <a:p>
                      <a:r>
                        <a:rPr lang="en-CA" sz="1600" b="1" dirty="0"/>
                        <a:t>Northern Health</a:t>
                      </a:r>
                    </a:p>
                  </a:txBody>
                  <a:tcPr/>
                </a:tc>
                <a:tc>
                  <a:txBody>
                    <a:bodyPr/>
                    <a:lstStyle/>
                    <a:p>
                      <a:r>
                        <a:rPr lang="en-CA" sz="1600" dirty="0"/>
                        <a:t>Prenatal/</a:t>
                      </a:r>
                      <a:r>
                        <a:rPr lang="en-CA" sz="1600" baseline="0" dirty="0"/>
                        <a:t> Post-partum support via Primary and Community Care(PCC)</a:t>
                      </a:r>
                      <a:endParaRPr lang="en-CA" sz="1600" dirty="0"/>
                    </a:p>
                  </a:txBody>
                  <a:tcPr/>
                </a:tc>
                <a:tc>
                  <a:txBody>
                    <a:bodyPr/>
                    <a:lstStyle/>
                    <a:p>
                      <a:r>
                        <a:rPr lang="en-CA" sz="1600" dirty="0">
                          <a:hlinkClick r:id="rId6"/>
                        </a:rPr>
                        <a:t>Pregnancy support questionnaire (northernhealth.ca)</a:t>
                      </a:r>
                      <a:endParaRPr lang="en-CA"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Or call your local Public</a:t>
                      </a:r>
                      <a:r>
                        <a:rPr lang="en-CA" sz="1600" baseline="0" dirty="0"/>
                        <a:t> Health Unit</a:t>
                      </a:r>
                      <a:endParaRPr lang="en-CA" sz="1600" dirty="0"/>
                    </a:p>
                  </a:txBody>
                  <a:tcPr/>
                </a:tc>
                <a:extLst>
                  <a:ext uri="{0D108BD9-81ED-4DB2-BD59-A6C34878D82A}">
                    <a16:rowId xmlns:a16="http://schemas.microsoft.com/office/drawing/2014/main" val="3275259083"/>
                  </a:ext>
                </a:extLst>
              </a:tr>
              <a:tr h="858994">
                <a:tc>
                  <a:txBody>
                    <a:bodyPr/>
                    <a:lstStyle/>
                    <a:p>
                      <a:r>
                        <a:rPr lang="en-CA" sz="1600" b="1" dirty="0"/>
                        <a:t>Vancouver</a:t>
                      </a:r>
                      <a:r>
                        <a:rPr lang="en-CA" sz="1600" b="1" baseline="0" dirty="0"/>
                        <a:t> Coastal Health</a:t>
                      </a:r>
                      <a:endParaRPr lang="en-CA" sz="1600" b="1" dirty="0"/>
                    </a:p>
                  </a:txBody>
                  <a:tcPr/>
                </a:tc>
                <a:tc>
                  <a:txBody>
                    <a:bodyPr/>
                    <a:lstStyle/>
                    <a:p>
                      <a:r>
                        <a:rPr lang="en-CA" sz="1600" dirty="0"/>
                        <a:t>Prenatal, Postpartum</a:t>
                      </a:r>
                      <a:r>
                        <a:rPr lang="en-CA" sz="1600" baseline="0" dirty="0"/>
                        <a:t> &amp; Early Years Program</a:t>
                      </a:r>
                    </a:p>
                    <a:p>
                      <a:endParaRPr lang="en-CA" sz="1600" baseline="0" dirty="0"/>
                    </a:p>
                    <a:p>
                      <a:endParaRPr lang="en-CA" sz="1600" baseline="0" dirty="0"/>
                    </a:p>
                    <a:p>
                      <a:r>
                        <a:rPr lang="en-CA" sz="1600" baseline="0" dirty="0"/>
                        <a:t>Vancouver prenatal outreach:</a:t>
                      </a:r>
                    </a:p>
                    <a:p>
                      <a:r>
                        <a:rPr lang="en-CA" sz="1600" baseline="0" dirty="0"/>
                        <a:t>Healthiest Babies Possible</a:t>
                      </a:r>
                    </a:p>
                    <a:p>
                      <a:r>
                        <a:rPr lang="en-CA" sz="1600" baseline="0" dirty="0"/>
                        <a:t>Youth in Parenting &amp; Pregnancy</a:t>
                      </a:r>
                      <a:endParaRPr lang="en-CA" sz="1600" dirty="0"/>
                    </a:p>
                  </a:txBody>
                  <a:tcPr/>
                </a:tc>
                <a:tc>
                  <a:txBody>
                    <a:bodyPr/>
                    <a:lstStyle/>
                    <a:p>
                      <a:r>
                        <a:rPr lang="en-US" sz="1600" dirty="0">
                          <a:hlinkClick r:id="rId7"/>
                        </a:rPr>
                        <a:t>PRENATAL, POSTPARTUM AND EARLY CHILDHOOD PUBLIC HEALTH NURSING REFERRAL (vch.ca)</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t>Or call your local Public</a:t>
                      </a:r>
                      <a:r>
                        <a:rPr lang="en-CA" sz="1600" baseline="0" dirty="0"/>
                        <a:t> Health Unit</a:t>
                      </a:r>
                      <a:endParaRPr lang="en-CA" sz="1600" dirty="0"/>
                    </a:p>
                    <a:p>
                      <a:endParaRPr lang="en-US" sz="1600" dirty="0">
                        <a:hlinkClick r:id="rId8"/>
                      </a:endParaRPr>
                    </a:p>
                    <a:p>
                      <a:r>
                        <a:rPr lang="en-US" sz="1600" dirty="0">
                          <a:hlinkClick r:id="rId8"/>
                        </a:rPr>
                        <a:t>Pathways link</a:t>
                      </a:r>
                      <a:r>
                        <a:rPr lang="en-US" sz="1600" dirty="0"/>
                        <a:t>    </a:t>
                      </a:r>
                    </a:p>
                    <a:p>
                      <a:r>
                        <a:rPr lang="en-US" sz="1600" dirty="0">
                          <a:hlinkClick r:id="rId9"/>
                        </a:rPr>
                        <a:t>Pathways link</a:t>
                      </a:r>
                      <a:endParaRPr lang="en-CA" sz="1600" dirty="0"/>
                    </a:p>
                  </a:txBody>
                  <a:tcPr/>
                </a:tc>
                <a:extLst>
                  <a:ext uri="{0D108BD9-81ED-4DB2-BD59-A6C34878D82A}">
                    <a16:rowId xmlns:a16="http://schemas.microsoft.com/office/drawing/2014/main" val="1741081481"/>
                  </a:ext>
                </a:extLst>
              </a:tr>
            </a:tbl>
          </a:graphicData>
        </a:graphic>
      </p:graphicFrame>
    </p:spTree>
    <p:extLst>
      <p:ext uri="{BB962C8B-B14F-4D97-AF65-F5344CB8AC3E}">
        <p14:creationId xmlns:p14="http://schemas.microsoft.com/office/powerpoint/2010/main" val="311920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055" y="416908"/>
            <a:ext cx="10324013" cy="538389"/>
          </a:xfrm>
        </p:spPr>
        <p:txBody>
          <a:bodyPr>
            <a:normAutofit/>
          </a:bodyPr>
          <a:lstStyle/>
          <a:p>
            <a:r>
              <a:rPr lang="en-US" dirty="0"/>
              <a:t>New Resource - Financial Help for Pregnancy &amp; Post Partum</a:t>
            </a:r>
            <a:endParaRPr lang="en-CA" dirty="0"/>
          </a:p>
        </p:txBody>
      </p:sp>
      <p:sp>
        <p:nvSpPr>
          <p:cNvPr id="3" name="Text Placeholder 2"/>
          <p:cNvSpPr>
            <a:spLocks noGrp="1"/>
          </p:cNvSpPr>
          <p:nvPr>
            <p:ph type="body" sz="quarter" idx="13"/>
          </p:nvPr>
        </p:nvSpPr>
        <p:spPr>
          <a:xfrm>
            <a:off x="577055" y="1355197"/>
            <a:ext cx="6110616" cy="3973512"/>
          </a:xfrm>
        </p:spPr>
        <p:txBody>
          <a:bodyPr/>
          <a:lstStyle/>
          <a:p>
            <a:pPr marL="342900" indent="-342900">
              <a:spcAft>
                <a:spcPts val="900"/>
              </a:spcAft>
              <a:buFont typeface="Arial" panose="020B0604020202020204" pitchFamily="34" charset="0"/>
              <a:buChar char="•"/>
            </a:pPr>
            <a:r>
              <a:rPr lang="en-CA" dirty="0"/>
              <a:t>Can be found at the following </a:t>
            </a:r>
            <a:r>
              <a:rPr lang="en-CA" dirty="0">
                <a:hlinkClick r:id="rId3"/>
              </a:rPr>
              <a:t>link</a:t>
            </a:r>
            <a:endParaRPr lang="en-CA" dirty="0"/>
          </a:p>
          <a:p>
            <a:pPr marL="342900" indent="-342900">
              <a:spcAft>
                <a:spcPts val="900"/>
              </a:spcAft>
              <a:buFont typeface="Arial" panose="020B0604020202020204" pitchFamily="34" charset="0"/>
              <a:buChar char="•"/>
            </a:pPr>
            <a:r>
              <a:rPr lang="en-CA" dirty="0"/>
              <a:t>Designed to support pregnant individuals and parents across BC with interventions for poverty reduction and food security as recommended in the </a:t>
            </a:r>
            <a:r>
              <a:rPr lang="en-CA" u="sng" dirty="0">
                <a:hlinkClick r:id="rId4"/>
              </a:rPr>
              <a:t>BC Poverty Intervention Tool for Primary Care Providers</a:t>
            </a:r>
            <a:r>
              <a:rPr lang="en-CA" dirty="0"/>
              <a:t>. </a:t>
            </a:r>
          </a:p>
          <a:p>
            <a:pPr marL="342900" indent="-342900">
              <a:spcAft>
                <a:spcPts val="900"/>
              </a:spcAft>
              <a:buFont typeface="Arial" panose="020B0604020202020204" pitchFamily="34" charset="0"/>
              <a:buChar char="•"/>
            </a:pPr>
            <a:r>
              <a:rPr lang="en-US" dirty="0"/>
              <a:t>Printed poster has QR code for electronic sharing</a:t>
            </a:r>
            <a:endParaRPr lang="en-CA" dirty="0"/>
          </a:p>
          <a:p>
            <a:endParaRPr lang="en-US" dirty="0"/>
          </a:p>
          <a:p>
            <a:endParaRPr lang="en-CA" dirty="0"/>
          </a:p>
        </p:txBody>
      </p:sp>
      <p:sp>
        <p:nvSpPr>
          <p:cNvPr id="4" name="Slide Number Placeholder 3"/>
          <p:cNvSpPr>
            <a:spLocks noGrp="1"/>
          </p:cNvSpPr>
          <p:nvPr>
            <p:ph type="sldNum" sz="quarter" idx="12"/>
          </p:nvPr>
        </p:nvSpPr>
        <p:spPr/>
        <p:txBody>
          <a:bodyPr/>
          <a:lstStyle/>
          <a:p>
            <a:r>
              <a:rPr lang="en-US"/>
              <a:t> Page </a:t>
            </a:r>
            <a:fld id="{56F460CF-4789-5848-B965-6EAFD6B7CB2A}" type="slidenum">
              <a:rPr lang="en-US" smtClean="0"/>
              <a:pPr/>
              <a:t>3</a:t>
            </a:fld>
            <a:endParaRPr lang="en-US" dirty="0"/>
          </a:p>
        </p:txBody>
      </p:sp>
      <p:pic>
        <p:nvPicPr>
          <p:cNvPr id="5" name="Picture 4"/>
          <p:cNvPicPr>
            <a:picLocks noChangeAspect="1"/>
          </p:cNvPicPr>
          <p:nvPr/>
        </p:nvPicPr>
        <p:blipFill>
          <a:blip r:embed="rId5"/>
          <a:stretch>
            <a:fillRect/>
          </a:stretch>
        </p:blipFill>
        <p:spPr>
          <a:xfrm>
            <a:off x="450161" y="5328709"/>
            <a:ext cx="1327808" cy="1279230"/>
          </a:xfrm>
          <a:prstGeom prst="rect">
            <a:avLst/>
          </a:prstGeom>
        </p:spPr>
      </p:pic>
      <p:pic>
        <p:nvPicPr>
          <p:cNvPr id="7" name="Picture 6"/>
          <p:cNvPicPr>
            <a:picLocks noChangeAspect="1"/>
          </p:cNvPicPr>
          <p:nvPr/>
        </p:nvPicPr>
        <p:blipFill rotWithShape="1">
          <a:blip r:embed="rId6"/>
          <a:srcRect l="1855" t="1408" b="13028"/>
          <a:stretch/>
        </p:blipFill>
        <p:spPr>
          <a:xfrm>
            <a:off x="6931455" y="1294410"/>
            <a:ext cx="4982296" cy="5450774"/>
          </a:xfrm>
          <a:prstGeom prst="rect">
            <a:avLst/>
          </a:prstGeom>
        </p:spPr>
      </p:pic>
    </p:spTree>
    <p:extLst>
      <p:ext uri="{BB962C8B-B14F-4D97-AF65-F5344CB8AC3E}">
        <p14:creationId xmlns:p14="http://schemas.microsoft.com/office/powerpoint/2010/main" val="325757010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neVCH">
  <a:themeElements>
    <a:clrScheme name="oneVCH theme colours">
      <a:dk1>
        <a:sysClr val="windowText" lastClr="000000"/>
      </a:dk1>
      <a:lt1>
        <a:sysClr val="window" lastClr="FFFFFF"/>
      </a:lt1>
      <a:dk2>
        <a:srgbClr val="44546A"/>
      </a:dk2>
      <a:lt2>
        <a:srgbClr val="E7E6E6"/>
      </a:lt2>
      <a:accent1>
        <a:srgbClr val="0078AE"/>
      </a:accent1>
      <a:accent2>
        <a:srgbClr val="009FD4"/>
      </a:accent2>
      <a:accent3>
        <a:srgbClr val="006271"/>
      </a:accent3>
      <a:accent4>
        <a:srgbClr val="009793"/>
      </a:accent4>
      <a:accent5>
        <a:srgbClr val="009E4E"/>
      </a:accent5>
      <a:accent6>
        <a:srgbClr val="843275"/>
      </a:accent6>
      <a:hlink>
        <a:srgbClr val="0078AE"/>
      </a:hlink>
      <a:folHlink>
        <a:srgbClr val="843275"/>
      </a:folHlink>
    </a:clrScheme>
    <a:fontScheme name="oneVCH 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eVCH" id="{6A8BD3B1-396C-4680-A23C-F65A7DA0EE88}" vid="{445991EC-32EB-437B-A43C-46E585A1658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1309</TotalTime>
  <Words>727</Words>
  <Application>Microsoft Office PowerPoint</Application>
  <PresentationFormat>Widescreen</PresentationFormat>
  <Paragraphs>73</Paragraphs>
  <Slides>3</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Calibri</vt:lpstr>
      <vt:lpstr>Calibri Light</vt:lpstr>
      <vt:lpstr>1_Office Theme</vt:lpstr>
      <vt:lpstr>oneVCH</vt:lpstr>
      <vt:lpstr>Rebuilding Post Partum Care Collaborating with Early Years Public Health Nursing</vt:lpstr>
      <vt:lpstr>Early Years Public Health Nursing Across BC </vt:lpstr>
      <vt:lpstr>New Resource - Financial Help for Pregnancy &amp; Post Partum</vt:lpstr>
    </vt:vector>
  </TitlesOfParts>
  <Company>BC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Eller, Alison [VCH]</dc:creator>
  <cp:lastModifiedBy>Eller, Alison [VCH]</cp:lastModifiedBy>
  <cp:revision>28</cp:revision>
  <dcterms:created xsi:type="dcterms:W3CDTF">2024-02-21T04:44:52Z</dcterms:created>
  <dcterms:modified xsi:type="dcterms:W3CDTF">2024-02-27T20:05:51Z</dcterms:modified>
</cp:coreProperties>
</file>